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8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6" r:id="rId10"/>
    <p:sldId id="298" r:id="rId11"/>
    <p:sldId id="297" r:id="rId12"/>
    <p:sldId id="302" r:id="rId13"/>
    <p:sldId id="301" r:id="rId14"/>
    <p:sldId id="303" r:id="rId15"/>
    <p:sldId id="305" r:id="rId16"/>
    <p:sldId id="304" r:id="rId17"/>
    <p:sldId id="307" r:id="rId18"/>
    <p:sldId id="308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62AF1-C325-47AF-AF02-EE7706F6C96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B4351D4-932A-49DA-AB23-C4EEB6F4BE46}">
      <dgm:prSet/>
      <dgm:spPr/>
      <dgm:t>
        <a:bodyPr/>
        <a:lstStyle/>
        <a:p>
          <a:pPr algn="just"/>
          <a:r>
            <a:rPr lang="hr-HR" dirty="0"/>
            <a:t>Događaji u Hrvatskoj </a:t>
          </a:r>
          <a:r>
            <a:rPr lang="hr-HR" dirty="0" err="1"/>
            <a:t>1848</a:t>
          </a:r>
          <a:r>
            <a:rPr lang="hr-HR" dirty="0"/>
            <a:t>. godine izravno povezani s revolucionarnim zbivanjima u Habsburškoj Monarhiji</a:t>
          </a:r>
          <a:endParaRPr lang="en-US" dirty="0"/>
        </a:p>
      </dgm:t>
    </dgm:pt>
    <dgm:pt modelId="{B51DB618-A450-4857-A04B-B2BB4AB6DF6E}" type="parTrans" cxnId="{C0DE26AE-A476-4B61-AD8A-82779385273B}">
      <dgm:prSet/>
      <dgm:spPr/>
      <dgm:t>
        <a:bodyPr/>
        <a:lstStyle/>
        <a:p>
          <a:endParaRPr lang="en-US"/>
        </a:p>
      </dgm:t>
    </dgm:pt>
    <dgm:pt modelId="{27B5A7F1-70E6-4A5E-8472-9D6C9DB06384}" type="sibTrans" cxnId="{C0DE26AE-A476-4B61-AD8A-82779385273B}">
      <dgm:prSet/>
      <dgm:spPr/>
      <dgm:t>
        <a:bodyPr/>
        <a:lstStyle/>
        <a:p>
          <a:endParaRPr lang="en-US"/>
        </a:p>
      </dgm:t>
    </dgm:pt>
    <dgm:pt modelId="{FD7457F6-B54C-4944-81E7-09BA73BB887A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25. ožujka 1848. godine </a:t>
          </a:r>
          <a:r>
            <a:rPr lang="hr-HR" dirty="0"/>
            <a:t>u Zagrebu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Narodna stranka </a:t>
          </a:r>
          <a:r>
            <a:rPr lang="hr-HR" dirty="0"/>
            <a:t>organizirala veliku narodnu skupštinu</a:t>
          </a:r>
          <a:endParaRPr lang="en-US" dirty="0"/>
        </a:p>
      </dgm:t>
    </dgm:pt>
    <dgm:pt modelId="{0E365B9F-4024-4FB4-9EE6-8887E311FFFF}" type="parTrans" cxnId="{A08D81A9-615E-4977-95B5-96D37EA9CEB2}">
      <dgm:prSet/>
      <dgm:spPr/>
      <dgm:t>
        <a:bodyPr/>
        <a:lstStyle/>
        <a:p>
          <a:endParaRPr lang="en-US"/>
        </a:p>
      </dgm:t>
    </dgm:pt>
    <dgm:pt modelId="{6247EF71-7493-4E3F-A153-03D9A7D8C301}" type="sibTrans" cxnId="{A08D81A9-615E-4977-95B5-96D37EA9CEB2}">
      <dgm:prSet/>
      <dgm:spPr/>
      <dgm:t>
        <a:bodyPr/>
        <a:lstStyle/>
        <a:p>
          <a:endParaRPr lang="en-US"/>
        </a:p>
      </dgm:t>
    </dgm:pt>
    <dgm:pt modelId="{CA0888C2-C67A-49C5-912F-8FC2FFFFF72E}">
      <dgm:prSet/>
      <dgm:spPr/>
      <dgm:t>
        <a:bodyPr/>
        <a:lstStyle/>
        <a:p>
          <a:r>
            <a:rPr lang="hr-HR" dirty="0"/>
            <a:t>Iznesen dokument </a:t>
          </a:r>
          <a:r>
            <a: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Zahtijevanja naroda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C7E4B0-E611-4233-8A32-3772599747AA}" type="parTrans" cxnId="{E736730A-B33E-4C64-B1C5-085BFC1E0968}">
      <dgm:prSet/>
      <dgm:spPr/>
      <dgm:t>
        <a:bodyPr/>
        <a:lstStyle/>
        <a:p>
          <a:endParaRPr lang="en-US"/>
        </a:p>
      </dgm:t>
    </dgm:pt>
    <dgm:pt modelId="{8E1D7F37-ADEC-417A-BB88-36D66CDE9F48}" type="sibTrans" cxnId="{E736730A-B33E-4C64-B1C5-085BFC1E0968}">
      <dgm:prSet/>
      <dgm:spPr/>
      <dgm:t>
        <a:bodyPr/>
        <a:lstStyle/>
        <a:p>
          <a:endParaRPr lang="en-US"/>
        </a:p>
      </dgm:t>
    </dgm:pt>
    <dgm:pt modelId="{B91F31DF-8A74-45FC-A3A5-A35804FA7DBB}" type="pres">
      <dgm:prSet presAssocID="{7C462AF1-C325-47AF-AF02-EE7706F6C9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B1F779A-6815-40E6-9D0C-2462B28F2146}" type="pres">
      <dgm:prSet presAssocID="{7B4351D4-932A-49DA-AB23-C4EEB6F4BE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E04294-502E-4821-A106-D291B71921F0}" type="pres">
      <dgm:prSet presAssocID="{27B5A7F1-70E6-4A5E-8472-9D6C9DB06384}" presName="spacer" presStyleCnt="0"/>
      <dgm:spPr/>
    </dgm:pt>
    <dgm:pt modelId="{254BC58D-1053-42C7-B971-6BED653B9B22}" type="pres">
      <dgm:prSet presAssocID="{FD7457F6-B54C-4944-81E7-09BA73BB88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3CD85-75E6-4A3E-A0AD-2D96D3738587}" type="pres">
      <dgm:prSet presAssocID="{6247EF71-7493-4E3F-A153-03D9A7D8C301}" presName="spacer" presStyleCnt="0"/>
      <dgm:spPr/>
    </dgm:pt>
    <dgm:pt modelId="{7E957D90-3252-4B23-8D3B-9CEE522E05C7}" type="pres">
      <dgm:prSet presAssocID="{CA0888C2-C67A-49C5-912F-8FC2FFFFF7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C80969F-4EF4-4765-9A47-4B2465AE88AB}" type="presOf" srcId="{7B4351D4-932A-49DA-AB23-C4EEB6F4BE46}" destId="{BB1F779A-6815-40E6-9D0C-2462B28F2146}" srcOrd="0" destOrd="0" presId="urn:microsoft.com/office/officeart/2005/8/layout/vList2"/>
    <dgm:cxn modelId="{A08D81A9-615E-4977-95B5-96D37EA9CEB2}" srcId="{7C462AF1-C325-47AF-AF02-EE7706F6C96E}" destId="{FD7457F6-B54C-4944-81E7-09BA73BB887A}" srcOrd="1" destOrd="0" parTransId="{0E365B9F-4024-4FB4-9EE6-8887E311FFFF}" sibTransId="{6247EF71-7493-4E3F-A153-03D9A7D8C301}"/>
    <dgm:cxn modelId="{2D4200E5-2FDA-410E-BB8E-BB1440159549}" type="presOf" srcId="{7C462AF1-C325-47AF-AF02-EE7706F6C96E}" destId="{B91F31DF-8A74-45FC-A3A5-A35804FA7DBB}" srcOrd="0" destOrd="0" presId="urn:microsoft.com/office/officeart/2005/8/layout/vList2"/>
    <dgm:cxn modelId="{CA5C46AA-0F81-4738-8782-2F3EA0514C06}" type="presOf" srcId="{CA0888C2-C67A-49C5-912F-8FC2FFFFF72E}" destId="{7E957D90-3252-4B23-8D3B-9CEE522E05C7}" srcOrd="0" destOrd="0" presId="urn:microsoft.com/office/officeart/2005/8/layout/vList2"/>
    <dgm:cxn modelId="{E736730A-B33E-4C64-B1C5-085BFC1E0968}" srcId="{7C462AF1-C325-47AF-AF02-EE7706F6C96E}" destId="{CA0888C2-C67A-49C5-912F-8FC2FFFFF72E}" srcOrd="2" destOrd="0" parTransId="{26C7E4B0-E611-4233-8A32-3772599747AA}" sibTransId="{8E1D7F37-ADEC-417A-BB88-36D66CDE9F48}"/>
    <dgm:cxn modelId="{C0DE26AE-A476-4B61-AD8A-82779385273B}" srcId="{7C462AF1-C325-47AF-AF02-EE7706F6C96E}" destId="{7B4351D4-932A-49DA-AB23-C4EEB6F4BE46}" srcOrd="0" destOrd="0" parTransId="{B51DB618-A450-4857-A04B-B2BB4AB6DF6E}" sibTransId="{27B5A7F1-70E6-4A5E-8472-9D6C9DB06384}"/>
    <dgm:cxn modelId="{29955564-E3F4-44AD-B1F3-53468FE1F6E7}" type="presOf" srcId="{FD7457F6-B54C-4944-81E7-09BA73BB887A}" destId="{254BC58D-1053-42C7-B971-6BED653B9B22}" srcOrd="0" destOrd="0" presId="urn:microsoft.com/office/officeart/2005/8/layout/vList2"/>
    <dgm:cxn modelId="{CAD16BD3-088A-4C19-86A6-819BCB34811B}" type="presParOf" srcId="{B91F31DF-8A74-45FC-A3A5-A35804FA7DBB}" destId="{BB1F779A-6815-40E6-9D0C-2462B28F2146}" srcOrd="0" destOrd="0" presId="urn:microsoft.com/office/officeart/2005/8/layout/vList2"/>
    <dgm:cxn modelId="{0AE0F365-5A74-455B-B969-EA467645EEE9}" type="presParOf" srcId="{B91F31DF-8A74-45FC-A3A5-A35804FA7DBB}" destId="{FAE04294-502E-4821-A106-D291B71921F0}" srcOrd="1" destOrd="0" presId="urn:microsoft.com/office/officeart/2005/8/layout/vList2"/>
    <dgm:cxn modelId="{0A3A4201-71A3-4AA6-A041-5873E5B3053A}" type="presParOf" srcId="{B91F31DF-8A74-45FC-A3A5-A35804FA7DBB}" destId="{254BC58D-1053-42C7-B971-6BED653B9B22}" srcOrd="2" destOrd="0" presId="urn:microsoft.com/office/officeart/2005/8/layout/vList2"/>
    <dgm:cxn modelId="{64A671BD-6736-425E-980F-4D7968F300C9}" type="presParOf" srcId="{B91F31DF-8A74-45FC-A3A5-A35804FA7DBB}" destId="{44B3CD85-75E6-4A3E-A0AD-2D96D3738587}" srcOrd="3" destOrd="0" presId="urn:microsoft.com/office/officeart/2005/8/layout/vList2"/>
    <dgm:cxn modelId="{9D4F2223-402D-4FF3-A1E5-F9770C07E9B1}" type="presParOf" srcId="{B91F31DF-8A74-45FC-A3A5-A35804FA7DBB}" destId="{7E957D90-3252-4B23-8D3B-9CEE522E05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FB3E94-CD5D-442F-A181-BFC7ABDA265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B5FF8A-031E-4513-9907-0838848F9758}">
      <dgm:prSet/>
      <dgm:spPr/>
      <dgm:t>
        <a:bodyPr/>
        <a:lstStyle/>
        <a:p>
          <a:pPr algn="just"/>
          <a:r>
            <a:rPr lang="hr-HR" dirty="0"/>
            <a:t>Listopad 1848. godine – Jelačić s vojskom sudjelovao u gušenju revolucije u Beču</a:t>
          </a:r>
          <a:endParaRPr lang="en-US" dirty="0"/>
        </a:p>
      </dgm:t>
    </dgm:pt>
    <dgm:pt modelId="{D86E9C80-AEFC-4EB9-9C88-F79329CAEB61}" type="parTrans" cxnId="{21B055E8-98DC-4CFA-9593-2556ADB5166A}">
      <dgm:prSet/>
      <dgm:spPr/>
      <dgm:t>
        <a:bodyPr/>
        <a:lstStyle/>
        <a:p>
          <a:endParaRPr lang="en-US"/>
        </a:p>
      </dgm:t>
    </dgm:pt>
    <dgm:pt modelId="{37F72553-3C5C-4CEB-9C44-FE0BC8483860}" type="sibTrans" cxnId="{21B055E8-98DC-4CFA-9593-2556ADB5166A}">
      <dgm:prSet/>
      <dgm:spPr/>
      <dgm:t>
        <a:bodyPr/>
        <a:lstStyle/>
        <a:p>
          <a:endParaRPr lang="en-US"/>
        </a:p>
      </dgm:t>
    </dgm:pt>
    <dgm:pt modelId="{F0541E1C-BD56-48BD-A7D2-DF286FC9A18C}">
      <dgm:prSet/>
      <dgm:spPr/>
      <dgm:t>
        <a:bodyPr/>
        <a:lstStyle/>
        <a:p>
          <a:pPr algn="just"/>
          <a:r>
            <a:rPr lang="hr-HR" dirty="0"/>
            <a:t>Siječanj 1849. godine – Jelačićeva vojska u sastavu carskih postrojba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osvojila Budim i Peštu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1C0FE-EFAE-46B6-A062-31ECB0E3D347}" type="parTrans" cxnId="{1C9864C5-0AB2-4F19-83C1-B4781CDCD7E7}">
      <dgm:prSet/>
      <dgm:spPr/>
      <dgm:t>
        <a:bodyPr/>
        <a:lstStyle/>
        <a:p>
          <a:endParaRPr lang="en-US"/>
        </a:p>
      </dgm:t>
    </dgm:pt>
    <dgm:pt modelId="{960B107F-2047-44E4-BAE9-F1EB15B8C21A}" type="sibTrans" cxnId="{1C9864C5-0AB2-4F19-83C1-B4781CDCD7E7}">
      <dgm:prSet/>
      <dgm:spPr/>
      <dgm:t>
        <a:bodyPr/>
        <a:lstStyle/>
        <a:p>
          <a:endParaRPr lang="en-US"/>
        </a:p>
      </dgm:t>
    </dgm:pt>
    <dgm:pt modelId="{073F423C-FE22-4A48-88EE-7A51F4D1532E}">
      <dgm:prSet/>
      <dgm:spPr/>
      <dgm:t>
        <a:bodyPr/>
        <a:lstStyle/>
        <a:p>
          <a:pPr algn="just"/>
          <a:r>
            <a:rPr lang="hr-HR" dirty="0"/>
            <a:t>Jelačić s vojskom premješten na južno bojište – uspješna obrana od mađarskih napada</a:t>
          </a:r>
          <a:endParaRPr lang="en-US" dirty="0"/>
        </a:p>
      </dgm:t>
    </dgm:pt>
    <dgm:pt modelId="{E1FECA9F-5341-400F-953D-9D6DF4722584}" type="parTrans" cxnId="{551D26AC-8E3C-4E97-808D-4F2A111512E9}">
      <dgm:prSet/>
      <dgm:spPr/>
      <dgm:t>
        <a:bodyPr/>
        <a:lstStyle/>
        <a:p>
          <a:endParaRPr lang="en-US"/>
        </a:p>
      </dgm:t>
    </dgm:pt>
    <dgm:pt modelId="{C60F79F7-8083-437C-A8F5-B1FB28D33437}" type="sibTrans" cxnId="{551D26AC-8E3C-4E97-808D-4F2A111512E9}">
      <dgm:prSet/>
      <dgm:spPr/>
      <dgm:t>
        <a:bodyPr/>
        <a:lstStyle/>
        <a:p>
          <a:endParaRPr lang="en-US"/>
        </a:p>
      </dgm:t>
    </dgm:pt>
    <dgm:pt modelId="{8476E6A9-8BBC-4326-B09C-14982D52470E}" type="pres">
      <dgm:prSet presAssocID="{26FB3E94-CD5D-442F-A181-BFC7ABDA2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B1B452-25CE-4A82-8BDC-DCCAC84F9479}" type="pres">
      <dgm:prSet presAssocID="{B3B5FF8A-031E-4513-9907-0838848F97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8DE1F-4FDE-4D25-B3F6-377F438D9BB8}" type="pres">
      <dgm:prSet presAssocID="{37F72553-3C5C-4CEB-9C44-FE0BC8483860}" presName="spacer" presStyleCnt="0"/>
      <dgm:spPr/>
    </dgm:pt>
    <dgm:pt modelId="{C9D5FB99-8E6B-43B9-945B-867B4FF0E5BC}" type="pres">
      <dgm:prSet presAssocID="{F0541E1C-BD56-48BD-A7D2-DF286FC9A1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0C0680-869D-4F75-9DDB-DC3C2353BE68}" type="pres">
      <dgm:prSet presAssocID="{960B107F-2047-44E4-BAE9-F1EB15B8C21A}" presName="spacer" presStyleCnt="0"/>
      <dgm:spPr/>
    </dgm:pt>
    <dgm:pt modelId="{8BBBB25E-4C85-4075-8BA0-255FAEDEAEDE}" type="pres">
      <dgm:prSet presAssocID="{073F423C-FE22-4A48-88EE-7A51F4D153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6202E1-79CF-43E9-B6B5-01EB6A3F1BB2}" type="presOf" srcId="{F0541E1C-BD56-48BD-A7D2-DF286FC9A18C}" destId="{C9D5FB99-8E6B-43B9-945B-867B4FF0E5BC}" srcOrd="0" destOrd="0" presId="urn:microsoft.com/office/officeart/2005/8/layout/vList2"/>
    <dgm:cxn modelId="{3E551428-283F-4243-AADD-E41010466521}" type="presOf" srcId="{B3B5FF8A-031E-4513-9907-0838848F9758}" destId="{82B1B452-25CE-4A82-8BDC-DCCAC84F9479}" srcOrd="0" destOrd="0" presId="urn:microsoft.com/office/officeart/2005/8/layout/vList2"/>
    <dgm:cxn modelId="{F4EBE156-78A2-439F-BF5A-D2B514DBA382}" type="presOf" srcId="{073F423C-FE22-4A48-88EE-7A51F4D1532E}" destId="{8BBBB25E-4C85-4075-8BA0-255FAEDEAEDE}" srcOrd="0" destOrd="0" presId="urn:microsoft.com/office/officeart/2005/8/layout/vList2"/>
    <dgm:cxn modelId="{451E4654-7B4A-41D3-B892-0BBDEEB1F1BB}" type="presOf" srcId="{26FB3E94-CD5D-442F-A181-BFC7ABDA265B}" destId="{8476E6A9-8BBC-4326-B09C-14982D52470E}" srcOrd="0" destOrd="0" presId="urn:microsoft.com/office/officeart/2005/8/layout/vList2"/>
    <dgm:cxn modelId="{551D26AC-8E3C-4E97-808D-4F2A111512E9}" srcId="{26FB3E94-CD5D-442F-A181-BFC7ABDA265B}" destId="{073F423C-FE22-4A48-88EE-7A51F4D1532E}" srcOrd="2" destOrd="0" parTransId="{E1FECA9F-5341-400F-953D-9D6DF4722584}" sibTransId="{C60F79F7-8083-437C-A8F5-B1FB28D33437}"/>
    <dgm:cxn modelId="{21B055E8-98DC-4CFA-9593-2556ADB5166A}" srcId="{26FB3E94-CD5D-442F-A181-BFC7ABDA265B}" destId="{B3B5FF8A-031E-4513-9907-0838848F9758}" srcOrd="0" destOrd="0" parTransId="{D86E9C80-AEFC-4EB9-9C88-F79329CAEB61}" sibTransId="{37F72553-3C5C-4CEB-9C44-FE0BC8483860}"/>
    <dgm:cxn modelId="{1C9864C5-0AB2-4F19-83C1-B4781CDCD7E7}" srcId="{26FB3E94-CD5D-442F-A181-BFC7ABDA265B}" destId="{F0541E1C-BD56-48BD-A7D2-DF286FC9A18C}" srcOrd="1" destOrd="0" parTransId="{82D1C0FE-EFAE-46B6-A062-31ECB0E3D347}" sibTransId="{960B107F-2047-44E4-BAE9-F1EB15B8C21A}"/>
    <dgm:cxn modelId="{E6970D74-59A7-4D65-816C-736DEA919CDA}" type="presParOf" srcId="{8476E6A9-8BBC-4326-B09C-14982D52470E}" destId="{82B1B452-25CE-4A82-8BDC-DCCAC84F9479}" srcOrd="0" destOrd="0" presId="urn:microsoft.com/office/officeart/2005/8/layout/vList2"/>
    <dgm:cxn modelId="{0C867BF9-1A96-455F-9297-40C25C6DDC94}" type="presParOf" srcId="{8476E6A9-8BBC-4326-B09C-14982D52470E}" destId="{14D8DE1F-4FDE-4D25-B3F6-377F438D9BB8}" srcOrd="1" destOrd="0" presId="urn:microsoft.com/office/officeart/2005/8/layout/vList2"/>
    <dgm:cxn modelId="{B21CE09D-FBCA-4D8F-ACE3-4BE694F4B028}" type="presParOf" srcId="{8476E6A9-8BBC-4326-B09C-14982D52470E}" destId="{C9D5FB99-8E6B-43B9-945B-867B4FF0E5BC}" srcOrd="2" destOrd="0" presId="urn:microsoft.com/office/officeart/2005/8/layout/vList2"/>
    <dgm:cxn modelId="{FB5C4EB0-91C8-4233-BF96-F8D80D47D5A7}" type="presParOf" srcId="{8476E6A9-8BBC-4326-B09C-14982D52470E}" destId="{B80C0680-869D-4F75-9DDB-DC3C2353BE68}" srcOrd="3" destOrd="0" presId="urn:microsoft.com/office/officeart/2005/8/layout/vList2"/>
    <dgm:cxn modelId="{488377DD-437D-45B1-8835-2ECA5F57EA8E}" type="presParOf" srcId="{8476E6A9-8BBC-4326-B09C-14982D52470E}" destId="{8BBBB25E-4C85-4075-8BA0-255FAEDEAE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CB5FF-3626-48D3-9437-B819E486B95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45263CF-AEC7-4C3E-A214-5AC58D1FF320}">
      <dgm:prSet custT="1"/>
      <dgm:spPr/>
      <dgm:t>
        <a:bodyPr/>
        <a:lstStyle/>
        <a:p>
          <a:pPr algn="ctr"/>
          <a:r>
            <a:rPr lang="hr-HR" sz="2000" b="0" dirty="0"/>
            <a:t>da Josip Jelačić postane hrvatski ban </a:t>
          </a:r>
          <a:endParaRPr lang="en-US" sz="2000" b="0" dirty="0"/>
        </a:p>
      </dgm:t>
    </dgm:pt>
    <dgm:pt modelId="{9F604574-ECCD-44DD-9FCD-EA46FF3579CD}" type="parTrans" cxnId="{F8D6DD0D-91BC-4353-8D27-23DFC15485E0}">
      <dgm:prSet/>
      <dgm:spPr/>
      <dgm:t>
        <a:bodyPr/>
        <a:lstStyle/>
        <a:p>
          <a:endParaRPr lang="en-US" sz="2000"/>
        </a:p>
      </dgm:t>
    </dgm:pt>
    <dgm:pt modelId="{8E4051FA-3674-4824-853E-4F0A274A4E26}" type="sibTrans" cxnId="{F8D6DD0D-91BC-4353-8D27-23DFC15485E0}">
      <dgm:prSet/>
      <dgm:spPr/>
      <dgm:t>
        <a:bodyPr/>
        <a:lstStyle/>
        <a:p>
          <a:endParaRPr lang="en-US" sz="2000"/>
        </a:p>
      </dgm:t>
    </dgm:pt>
    <dgm:pt modelId="{35D8070C-5FBE-4511-BA97-BC283FA5F340}">
      <dgm:prSet custT="1"/>
      <dgm:spPr/>
      <dgm:t>
        <a:bodyPr/>
        <a:lstStyle/>
        <a:p>
          <a:pPr algn="ctr"/>
          <a:r>
            <a:rPr lang="hr-HR" sz="2000" b="0" dirty="0"/>
            <a:t>ujedinjenje Banske Hrvatske, Vojne Krajine i Dalmacije </a:t>
          </a:r>
          <a:endParaRPr lang="en-US" sz="2000" b="0" dirty="0"/>
        </a:p>
      </dgm:t>
    </dgm:pt>
    <dgm:pt modelId="{C04750CC-6C14-4733-879E-7A741BB460AB}" type="parTrans" cxnId="{F3193FEE-565A-4A2D-A540-C6AF22DB5F60}">
      <dgm:prSet/>
      <dgm:spPr/>
      <dgm:t>
        <a:bodyPr/>
        <a:lstStyle/>
        <a:p>
          <a:endParaRPr lang="en-US" sz="2000"/>
        </a:p>
      </dgm:t>
    </dgm:pt>
    <dgm:pt modelId="{73A9E6CC-0780-4D2B-93C1-7E1B47338C41}" type="sibTrans" cxnId="{F3193FEE-565A-4A2D-A540-C6AF22DB5F60}">
      <dgm:prSet/>
      <dgm:spPr/>
      <dgm:t>
        <a:bodyPr/>
        <a:lstStyle/>
        <a:p>
          <a:endParaRPr lang="en-US" sz="2000"/>
        </a:p>
      </dgm:t>
    </dgm:pt>
    <dgm:pt modelId="{B632CDA2-FA97-4CCD-AC56-C1F1A70C219A}">
      <dgm:prSet custT="1"/>
      <dgm:spPr/>
      <dgm:t>
        <a:bodyPr/>
        <a:lstStyle/>
        <a:p>
          <a:pPr algn="ctr"/>
          <a:r>
            <a:rPr lang="hr-HR" sz="2000" b="0" dirty="0"/>
            <a:t>ustrojena hrvatska vlada neovisna o ugarskoj vladi </a:t>
          </a:r>
          <a:endParaRPr lang="en-US" sz="2000" b="0" dirty="0"/>
        </a:p>
      </dgm:t>
    </dgm:pt>
    <dgm:pt modelId="{BD9A41B6-05F1-4B35-B6CC-D2FDDFE1C714}" type="parTrans" cxnId="{747A24ED-723C-451B-9618-56AEC5446BA9}">
      <dgm:prSet/>
      <dgm:spPr/>
      <dgm:t>
        <a:bodyPr/>
        <a:lstStyle/>
        <a:p>
          <a:endParaRPr lang="en-US" sz="2000"/>
        </a:p>
      </dgm:t>
    </dgm:pt>
    <dgm:pt modelId="{4D5B81D8-39E9-4881-99D4-268B0F9DA43E}" type="sibTrans" cxnId="{747A24ED-723C-451B-9618-56AEC5446BA9}">
      <dgm:prSet/>
      <dgm:spPr/>
      <dgm:t>
        <a:bodyPr/>
        <a:lstStyle/>
        <a:p>
          <a:endParaRPr lang="en-US" sz="2000"/>
        </a:p>
      </dgm:t>
    </dgm:pt>
    <dgm:pt modelId="{4782B6CE-7860-41C2-AC32-9A161DC2F957}">
      <dgm:prSet custT="1"/>
      <dgm:spPr/>
      <dgm:t>
        <a:bodyPr/>
        <a:lstStyle/>
        <a:p>
          <a:pPr algn="ctr"/>
          <a:r>
            <a:rPr lang="hr-HR" sz="2000" b="0" dirty="0"/>
            <a:t>da se hrvatski jezik uvede u upravu i školstvo </a:t>
          </a:r>
          <a:endParaRPr lang="en-US" sz="2000" b="0" dirty="0"/>
        </a:p>
      </dgm:t>
    </dgm:pt>
    <dgm:pt modelId="{8E280385-1909-43CF-BCB7-7AECDA4E4D18}" type="parTrans" cxnId="{7AA63DAB-65B6-4D28-9477-47674D813456}">
      <dgm:prSet/>
      <dgm:spPr/>
      <dgm:t>
        <a:bodyPr/>
        <a:lstStyle/>
        <a:p>
          <a:endParaRPr lang="en-US" sz="2000"/>
        </a:p>
      </dgm:t>
    </dgm:pt>
    <dgm:pt modelId="{93322285-2580-45EF-B60A-4BBF7DF072BF}" type="sibTrans" cxnId="{7AA63DAB-65B6-4D28-9477-47674D813456}">
      <dgm:prSet/>
      <dgm:spPr/>
      <dgm:t>
        <a:bodyPr/>
        <a:lstStyle/>
        <a:p>
          <a:endParaRPr lang="en-US" sz="2000"/>
        </a:p>
      </dgm:t>
    </dgm:pt>
    <dgm:pt modelId="{F6896873-096F-4C39-BF6B-F59AD9714EA5}">
      <dgm:prSet custT="1"/>
      <dgm:spPr/>
      <dgm:t>
        <a:bodyPr/>
        <a:lstStyle/>
        <a:p>
          <a:pPr algn="ctr"/>
          <a:r>
            <a:rPr lang="hr-HR" sz="2000" b="0" dirty="0"/>
            <a:t>ukidanje kmetstva i staleškog poretka</a:t>
          </a:r>
          <a:endParaRPr lang="en-US" sz="2000" b="0" dirty="0"/>
        </a:p>
      </dgm:t>
    </dgm:pt>
    <dgm:pt modelId="{74FDB09C-7571-4D6D-AB84-665483C39FB6}" type="parTrans" cxnId="{44E45A59-ED1A-45A6-A88F-6B7AB5C12376}">
      <dgm:prSet/>
      <dgm:spPr/>
      <dgm:t>
        <a:bodyPr/>
        <a:lstStyle/>
        <a:p>
          <a:endParaRPr lang="en-US" sz="2000"/>
        </a:p>
      </dgm:t>
    </dgm:pt>
    <dgm:pt modelId="{9CB8977C-C31C-4444-B5C5-1942628D7E06}" type="sibTrans" cxnId="{44E45A59-ED1A-45A6-A88F-6B7AB5C12376}">
      <dgm:prSet/>
      <dgm:spPr/>
      <dgm:t>
        <a:bodyPr/>
        <a:lstStyle/>
        <a:p>
          <a:endParaRPr lang="en-US" sz="2000"/>
        </a:p>
      </dgm:t>
    </dgm:pt>
    <dgm:pt modelId="{D305C6D4-8FD9-4DB2-BF4E-E65A4E76129F}">
      <dgm:prSet custT="1"/>
      <dgm:spPr/>
      <dgm:t>
        <a:bodyPr/>
        <a:lstStyle/>
        <a:p>
          <a:pPr algn="ctr"/>
          <a:r>
            <a:rPr lang="hr-HR" sz="2000" b="0" dirty="0"/>
            <a:t>da svi ljudi budu jednaki pred zakonom i u poreznim obvezama </a:t>
          </a:r>
          <a:endParaRPr lang="en-US" sz="2000" b="0" dirty="0"/>
        </a:p>
      </dgm:t>
    </dgm:pt>
    <dgm:pt modelId="{CCAA23C9-CA62-415E-B13D-2301534F82DC}" type="parTrans" cxnId="{069FC2A6-2FDE-4C4B-B5ED-435C01EA129E}">
      <dgm:prSet/>
      <dgm:spPr/>
      <dgm:t>
        <a:bodyPr/>
        <a:lstStyle/>
        <a:p>
          <a:endParaRPr lang="en-US" sz="2000"/>
        </a:p>
      </dgm:t>
    </dgm:pt>
    <dgm:pt modelId="{2ECF66EA-7BA0-473C-851E-8CF98A4657F9}" type="sibTrans" cxnId="{069FC2A6-2FDE-4C4B-B5ED-435C01EA129E}">
      <dgm:prSet/>
      <dgm:spPr/>
      <dgm:t>
        <a:bodyPr/>
        <a:lstStyle/>
        <a:p>
          <a:endParaRPr lang="en-US" sz="2000"/>
        </a:p>
      </dgm:t>
    </dgm:pt>
    <dgm:pt modelId="{13CAC88A-A715-420A-9C49-0B3568318021}">
      <dgm:prSet custT="1"/>
      <dgm:spPr/>
      <dgm:t>
        <a:bodyPr/>
        <a:lstStyle/>
        <a:p>
          <a:pPr algn="ctr"/>
          <a:r>
            <a:rPr lang="hr-HR" sz="2000" b="0" dirty="0"/>
            <a:t>da se uvedu građanske slobode</a:t>
          </a:r>
          <a:endParaRPr lang="en-US" sz="2000" b="0" dirty="0"/>
        </a:p>
      </dgm:t>
    </dgm:pt>
    <dgm:pt modelId="{C7B041ED-2C7F-42BA-831D-849A154727F3}" type="parTrans" cxnId="{D4F32A65-4D0B-41AD-A83D-A63C2FD677DD}">
      <dgm:prSet/>
      <dgm:spPr/>
      <dgm:t>
        <a:bodyPr/>
        <a:lstStyle/>
        <a:p>
          <a:endParaRPr lang="en-US" sz="2000"/>
        </a:p>
      </dgm:t>
    </dgm:pt>
    <dgm:pt modelId="{D1D587E1-A2E1-4C64-8CCB-D254A837ACAE}" type="sibTrans" cxnId="{D4F32A65-4D0B-41AD-A83D-A63C2FD677DD}">
      <dgm:prSet/>
      <dgm:spPr/>
      <dgm:t>
        <a:bodyPr/>
        <a:lstStyle/>
        <a:p>
          <a:endParaRPr lang="en-US" sz="2000"/>
        </a:p>
      </dgm:t>
    </dgm:pt>
    <dgm:pt modelId="{B43FA2FD-9C45-41C6-BEF8-0EEC63C5981F}">
      <dgm:prSet custT="1"/>
      <dgm:spPr/>
      <dgm:t>
        <a:bodyPr/>
        <a:lstStyle/>
        <a:p>
          <a:pPr algn="ctr"/>
          <a:r>
            <a:rPr lang="hr-HR" sz="2000" b="0" dirty="0"/>
            <a:t>da se uvede zastupnički sabor umjesto staleškog sabora</a:t>
          </a:r>
          <a:endParaRPr lang="en-US" sz="2000" b="0" dirty="0"/>
        </a:p>
      </dgm:t>
    </dgm:pt>
    <dgm:pt modelId="{8D08EDE8-0BA0-42C6-92BB-4237C3B8CFB2}" type="parTrans" cxnId="{C96090CB-C153-499D-AFC9-9388D583B1C6}">
      <dgm:prSet/>
      <dgm:spPr/>
      <dgm:t>
        <a:bodyPr/>
        <a:lstStyle/>
        <a:p>
          <a:endParaRPr lang="en-US" sz="2000"/>
        </a:p>
      </dgm:t>
    </dgm:pt>
    <dgm:pt modelId="{F76771FA-9532-4BD9-89F7-82541CD9563D}" type="sibTrans" cxnId="{C96090CB-C153-499D-AFC9-9388D583B1C6}">
      <dgm:prSet/>
      <dgm:spPr/>
      <dgm:t>
        <a:bodyPr/>
        <a:lstStyle/>
        <a:p>
          <a:endParaRPr lang="en-US" sz="2000"/>
        </a:p>
      </dgm:t>
    </dgm:pt>
    <dgm:pt modelId="{3D321F56-52F7-454B-ACBA-3092BB280CE8}" type="pres">
      <dgm:prSet presAssocID="{006CB5FF-3626-48D3-9437-B819E486B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20198D1-C5D5-4DDD-A556-8FC4B78C92FB}" type="pres">
      <dgm:prSet presAssocID="{245263CF-AEC7-4C3E-A214-5AC58D1FF32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835B18-EFC9-42CA-9B21-C617685A18CC}" type="pres">
      <dgm:prSet presAssocID="{8E4051FA-3674-4824-853E-4F0A274A4E26}" presName="spacer" presStyleCnt="0"/>
      <dgm:spPr/>
    </dgm:pt>
    <dgm:pt modelId="{4A83D35A-7117-44F4-BE0D-414DBB63DD8E}" type="pres">
      <dgm:prSet presAssocID="{35D8070C-5FBE-4511-BA97-BC283FA5F34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A84CDE-2377-4DDD-B4AB-869589D1D977}" type="pres">
      <dgm:prSet presAssocID="{73A9E6CC-0780-4D2B-93C1-7E1B47338C41}" presName="spacer" presStyleCnt="0"/>
      <dgm:spPr/>
    </dgm:pt>
    <dgm:pt modelId="{12FCAB2B-241F-40C1-A819-772C9AEC247F}" type="pres">
      <dgm:prSet presAssocID="{B632CDA2-FA97-4CCD-AC56-C1F1A70C219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46CA0F-5EB6-4B2C-9EE4-A9239ADA25B0}" type="pres">
      <dgm:prSet presAssocID="{4D5B81D8-39E9-4881-99D4-268B0F9DA43E}" presName="spacer" presStyleCnt="0"/>
      <dgm:spPr/>
    </dgm:pt>
    <dgm:pt modelId="{100E08F6-8C8C-4B6D-9671-BAC89C790E14}" type="pres">
      <dgm:prSet presAssocID="{4782B6CE-7860-41C2-AC32-9A161DC2F95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6873F3-B0E9-420D-9B58-F15BD5CAC3D0}" type="pres">
      <dgm:prSet presAssocID="{93322285-2580-45EF-B60A-4BBF7DF072BF}" presName="spacer" presStyleCnt="0"/>
      <dgm:spPr/>
    </dgm:pt>
    <dgm:pt modelId="{F4458860-D7E7-4323-9559-1A8536E72D27}" type="pres">
      <dgm:prSet presAssocID="{F6896873-096F-4C39-BF6B-F59AD9714EA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C1A65A-D6D9-40B2-B12B-873D62B0B230}" type="pres">
      <dgm:prSet presAssocID="{9CB8977C-C31C-4444-B5C5-1942628D7E06}" presName="spacer" presStyleCnt="0"/>
      <dgm:spPr/>
    </dgm:pt>
    <dgm:pt modelId="{1E1C449D-8F41-44C4-ABD2-374AC94BD1CB}" type="pres">
      <dgm:prSet presAssocID="{D305C6D4-8FD9-4DB2-BF4E-E65A4E76129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B1A192-AF89-4B25-AEB6-5DFFE1A70669}" type="pres">
      <dgm:prSet presAssocID="{2ECF66EA-7BA0-473C-851E-8CF98A4657F9}" presName="spacer" presStyleCnt="0"/>
      <dgm:spPr/>
    </dgm:pt>
    <dgm:pt modelId="{5A3F594D-9167-4840-9620-BB4A969A712D}" type="pres">
      <dgm:prSet presAssocID="{13CAC88A-A715-420A-9C49-0B356831802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F8AE28-8C6D-43E0-A28C-81B7A7432F03}" type="pres">
      <dgm:prSet presAssocID="{D1D587E1-A2E1-4C64-8CCB-D254A837ACAE}" presName="spacer" presStyleCnt="0"/>
      <dgm:spPr/>
    </dgm:pt>
    <dgm:pt modelId="{218A6213-65A4-4118-A198-22A4CE8E0D84}" type="pres">
      <dgm:prSet presAssocID="{B43FA2FD-9C45-41C6-BEF8-0EEC63C5981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4F32A65-4D0B-41AD-A83D-A63C2FD677DD}" srcId="{006CB5FF-3626-48D3-9437-B819E486B955}" destId="{13CAC88A-A715-420A-9C49-0B3568318021}" srcOrd="6" destOrd="0" parTransId="{C7B041ED-2C7F-42BA-831D-849A154727F3}" sibTransId="{D1D587E1-A2E1-4C64-8CCB-D254A837ACAE}"/>
    <dgm:cxn modelId="{B3A2B556-0C15-49AB-B011-051BB3D8B1FB}" type="presOf" srcId="{245263CF-AEC7-4C3E-A214-5AC58D1FF320}" destId="{C20198D1-C5D5-4DDD-A556-8FC4B78C92FB}" srcOrd="0" destOrd="0" presId="urn:microsoft.com/office/officeart/2005/8/layout/vList2"/>
    <dgm:cxn modelId="{F1DE338B-F62B-4A71-B0E3-39C0B29E788E}" type="presOf" srcId="{4782B6CE-7860-41C2-AC32-9A161DC2F957}" destId="{100E08F6-8C8C-4B6D-9671-BAC89C790E14}" srcOrd="0" destOrd="0" presId="urn:microsoft.com/office/officeart/2005/8/layout/vList2"/>
    <dgm:cxn modelId="{747A24ED-723C-451B-9618-56AEC5446BA9}" srcId="{006CB5FF-3626-48D3-9437-B819E486B955}" destId="{B632CDA2-FA97-4CCD-AC56-C1F1A70C219A}" srcOrd="2" destOrd="0" parTransId="{BD9A41B6-05F1-4B35-B6CC-D2FDDFE1C714}" sibTransId="{4D5B81D8-39E9-4881-99D4-268B0F9DA43E}"/>
    <dgm:cxn modelId="{069FC2A6-2FDE-4C4B-B5ED-435C01EA129E}" srcId="{006CB5FF-3626-48D3-9437-B819E486B955}" destId="{D305C6D4-8FD9-4DB2-BF4E-E65A4E76129F}" srcOrd="5" destOrd="0" parTransId="{CCAA23C9-CA62-415E-B13D-2301534F82DC}" sibTransId="{2ECF66EA-7BA0-473C-851E-8CF98A4657F9}"/>
    <dgm:cxn modelId="{7AA63DAB-65B6-4D28-9477-47674D813456}" srcId="{006CB5FF-3626-48D3-9437-B819E486B955}" destId="{4782B6CE-7860-41C2-AC32-9A161DC2F957}" srcOrd="3" destOrd="0" parTransId="{8E280385-1909-43CF-BCB7-7AECDA4E4D18}" sibTransId="{93322285-2580-45EF-B60A-4BBF7DF072BF}"/>
    <dgm:cxn modelId="{B6B374E7-BB91-412E-88DA-4C584D5E68CF}" type="presOf" srcId="{B43FA2FD-9C45-41C6-BEF8-0EEC63C5981F}" destId="{218A6213-65A4-4118-A198-22A4CE8E0D84}" srcOrd="0" destOrd="0" presId="urn:microsoft.com/office/officeart/2005/8/layout/vList2"/>
    <dgm:cxn modelId="{7361FED6-8F23-4EEA-8EBE-43759002F001}" type="presOf" srcId="{F6896873-096F-4C39-BF6B-F59AD9714EA5}" destId="{F4458860-D7E7-4323-9559-1A8536E72D27}" srcOrd="0" destOrd="0" presId="urn:microsoft.com/office/officeart/2005/8/layout/vList2"/>
    <dgm:cxn modelId="{C96090CB-C153-499D-AFC9-9388D583B1C6}" srcId="{006CB5FF-3626-48D3-9437-B819E486B955}" destId="{B43FA2FD-9C45-41C6-BEF8-0EEC63C5981F}" srcOrd="7" destOrd="0" parTransId="{8D08EDE8-0BA0-42C6-92BB-4237C3B8CFB2}" sibTransId="{F76771FA-9532-4BD9-89F7-82541CD9563D}"/>
    <dgm:cxn modelId="{44E45A59-ED1A-45A6-A88F-6B7AB5C12376}" srcId="{006CB5FF-3626-48D3-9437-B819E486B955}" destId="{F6896873-096F-4C39-BF6B-F59AD9714EA5}" srcOrd="4" destOrd="0" parTransId="{74FDB09C-7571-4D6D-AB84-665483C39FB6}" sibTransId="{9CB8977C-C31C-4444-B5C5-1942628D7E06}"/>
    <dgm:cxn modelId="{32DBE4E3-7EA7-4436-A34F-6B6B88348BEB}" type="presOf" srcId="{35D8070C-5FBE-4511-BA97-BC283FA5F340}" destId="{4A83D35A-7117-44F4-BE0D-414DBB63DD8E}" srcOrd="0" destOrd="0" presId="urn:microsoft.com/office/officeart/2005/8/layout/vList2"/>
    <dgm:cxn modelId="{96B4F0C2-DF8F-4050-8C63-9FCC8BB2822E}" type="presOf" srcId="{B632CDA2-FA97-4CCD-AC56-C1F1A70C219A}" destId="{12FCAB2B-241F-40C1-A819-772C9AEC247F}" srcOrd="0" destOrd="0" presId="urn:microsoft.com/office/officeart/2005/8/layout/vList2"/>
    <dgm:cxn modelId="{D43A87C1-B3BC-44A2-BC32-388FFFD02259}" type="presOf" srcId="{D305C6D4-8FD9-4DB2-BF4E-E65A4E76129F}" destId="{1E1C449D-8F41-44C4-ABD2-374AC94BD1CB}" srcOrd="0" destOrd="0" presId="urn:microsoft.com/office/officeart/2005/8/layout/vList2"/>
    <dgm:cxn modelId="{399A8116-0268-4132-8E37-06FDC18C75AB}" type="presOf" srcId="{13CAC88A-A715-420A-9C49-0B3568318021}" destId="{5A3F594D-9167-4840-9620-BB4A969A712D}" srcOrd="0" destOrd="0" presId="urn:microsoft.com/office/officeart/2005/8/layout/vList2"/>
    <dgm:cxn modelId="{782459E4-8B49-4CAF-BDC5-656860F7BFCE}" type="presOf" srcId="{006CB5FF-3626-48D3-9437-B819E486B955}" destId="{3D321F56-52F7-454B-ACBA-3092BB280CE8}" srcOrd="0" destOrd="0" presId="urn:microsoft.com/office/officeart/2005/8/layout/vList2"/>
    <dgm:cxn modelId="{F8D6DD0D-91BC-4353-8D27-23DFC15485E0}" srcId="{006CB5FF-3626-48D3-9437-B819E486B955}" destId="{245263CF-AEC7-4C3E-A214-5AC58D1FF320}" srcOrd="0" destOrd="0" parTransId="{9F604574-ECCD-44DD-9FCD-EA46FF3579CD}" sibTransId="{8E4051FA-3674-4824-853E-4F0A274A4E26}"/>
    <dgm:cxn modelId="{F3193FEE-565A-4A2D-A540-C6AF22DB5F60}" srcId="{006CB5FF-3626-48D3-9437-B819E486B955}" destId="{35D8070C-5FBE-4511-BA97-BC283FA5F340}" srcOrd="1" destOrd="0" parTransId="{C04750CC-6C14-4733-879E-7A741BB460AB}" sibTransId="{73A9E6CC-0780-4D2B-93C1-7E1B47338C41}"/>
    <dgm:cxn modelId="{E22AFA0D-9FBF-4ECD-A111-5DBE27E65D13}" type="presParOf" srcId="{3D321F56-52F7-454B-ACBA-3092BB280CE8}" destId="{C20198D1-C5D5-4DDD-A556-8FC4B78C92FB}" srcOrd="0" destOrd="0" presId="urn:microsoft.com/office/officeart/2005/8/layout/vList2"/>
    <dgm:cxn modelId="{3213A1E0-987B-4B96-A49B-AD1BB4098356}" type="presParOf" srcId="{3D321F56-52F7-454B-ACBA-3092BB280CE8}" destId="{F3835B18-EFC9-42CA-9B21-C617685A18CC}" srcOrd="1" destOrd="0" presId="urn:microsoft.com/office/officeart/2005/8/layout/vList2"/>
    <dgm:cxn modelId="{1377AE27-648E-4EBF-BBAF-763CA4FC129C}" type="presParOf" srcId="{3D321F56-52F7-454B-ACBA-3092BB280CE8}" destId="{4A83D35A-7117-44F4-BE0D-414DBB63DD8E}" srcOrd="2" destOrd="0" presId="urn:microsoft.com/office/officeart/2005/8/layout/vList2"/>
    <dgm:cxn modelId="{14C3C8E8-20C8-4C14-9AC3-971D0154E740}" type="presParOf" srcId="{3D321F56-52F7-454B-ACBA-3092BB280CE8}" destId="{68A84CDE-2377-4DDD-B4AB-869589D1D977}" srcOrd="3" destOrd="0" presId="urn:microsoft.com/office/officeart/2005/8/layout/vList2"/>
    <dgm:cxn modelId="{C093DB59-FB9E-4F42-948E-DEA1C079979F}" type="presParOf" srcId="{3D321F56-52F7-454B-ACBA-3092BB280CE8}" destId="{12FCAB2B-241F-40C1-A819-772C9AEC247F}" srcOrd="4" destOrd="0" presId="urn:microsoft.com/office/officeart/2005/8/layout/vList2"/>
    <dgm:cxn modelId="{4EFDA33C-EAD4-4B17-913D-C1DF38455ADF}" type="presParOf" srcId="{3D321F56-52F7-454B-ACBA-3092BB280CE8}" destId="{4446CA0F-5EB6-4B2C-9EE4-A9239ADA25B0}" srcOrd="5" destOrd="0" presId="urn:microsoft.com/office/officeart/2005/8/layout/vList2"/>
    <dgm:cxn modelId="{D0E775B9-34C9-45DA-8339-12F5A76A6075}" type="presParOf" srcId="{3D321F56-52F7-454B-ACBA-3092BB280CE8}" destId="{100E08F6-8C8C-4B6D-9671-BAC89C790E14}" srcOrd="6" destOrd="0" presId="urn:microsoft.com/office/officeart/2005/8/layout/vList2"/>
    <dgm:cxn modelId="{DF69ABD8-968C-4072-A193-EABE2B48618D}" type="presParOf" srcId="{3D321F56-52F7-454B-ACBA-3092BB280CE8}" destId="{E76873F3-B0E9-420D-9B58-F15BD5CAC3D0}" srcOrd="7" destOrd="0" presId="urn:microsoft.com/office/officeart/2005/8/layout/vList2"/>
    <dgm:cxn modelId="{3B6FA692-D80E-4172-B861-BD0B966E2B29}" type="presParOf" srcId="{3D321F56-52F7-454B-ACBA-3092BB280CE8}" destId="{F4458860-D7E7-4323-9559-1A8536E72D27}" srcOrd="8" destOrd="0" presId="urn:microsoft.com/office/officeart/2005/8/layout/vList2"/>
    <dgm:cxn modelId="{B6EE4184-A010-421B-BB44-FAF76F12D7FD}" type="presParOf" srcId="{3D321F56-52F7-454B-ACBA-3092BB280CE8}" destId="{CBC1A65A-D6D9-40B2-B12B-873D62B0B230}" srcOrd="9" destOrd="0" presId="urn:microsoft.com/office/officeart/2005/8/layout/vList2"/>
    <dgm:cxn modelId="{970BCE59-AE36-428F-8374-7E7CC9A40A60}" type="presParOf" srcId="{3D321F56-52F7-454B-ACBA-3092BB280CE8}" destId="{1E1C449D-8F41-44C4-ABD2-374AC94BD1CB}" srcOrd="10" destOrd="0" presId="urn:microsoft.com/office/officeart/2005/8/layout/vList2"/>
    <dgm:cxn modelId="{9004BFD2-6DDC-4DD3-BE21-62C15B190544}" type="presParOf" srcId="{3D321F56-52F7-454B-ACBA-3092BB280CE8}" destId="{55B1A192-AF89-4B25-AEB6-5DFFE1A70669}" srcOrd="11" destOrd="0" presId="urn:microsoft.com/office/officeart/2005/8/layout/vList2"/>
    <dgm:cxn modelId="{8CE5BE03-503B-4BA2-B67D-E4B80AE81E05}" type="presParOf" srcId="{3D321F56-52F7-454B-ACBA-3092BB280CE8}" destId="{5A3F594D-9167-4840-9620-BB4A969A712D}" srcOrd="12" destOrd="0" presId="urn:microsoft.com/office/officeart/2005/8/layout/vList2"/>
    <dgm:cxn modelId="{0D87A3CF-77CD-4DD6-AFF5-3635AEF0210D}" type="presParOf" srcId="{3D321F56-52F7-454B-ACBA-3092BB280CE8}" destId="{0CF8AE28-8C6D-43E0-A28C-81B7A7432F03}" srcOrd="13" destOrd="0" presId="urn:microsoft.com/office/officeart/2005/8/layout/vList2"/>
    <dgm:cxn modelId="{B2E14C2D-EFCF-4F1D-90AC-0697AA8D8145}" type="presParOf" srcId="{3D321F56-52F7-454B-ACBA-3092BB280CE8}" destId="{218A6213-65A4-4118-A198-22A4CE8E0D8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1E48D3-FF34-4077-8500-DCF217B5DB8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A0556DF-4CA8-4249-BE3B-419002B5A306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Josip Jelačić </a:t>
          </a:r>
          <a:r>
            <a:rPr lang="hr-HR" dirty="0"/>
            <a:t>proglašen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hrvatskim banom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ACFF8D-D844-4AE7-AF56-FDC75E20B155}" type="parTrans" cxnId="{54C4A146-6AD6-4B33-BA3D-A0F083C8B779}">
      <dgm:prSet/>
      <dgm:spPr/>
      <dgm:t>
        <a:bodyPr/>
        <a:lstStyle/>
        <a:p>
          <a:endParaRPr lang="en-US"/>
        </a:p>
      </dgm:t>
    </dgm:pt>
    <dgm:pt modelId="{612201CD-2092-4CE1-A9A9-FC2D9B2725B2}" type="sibTrans" cxnId="{54C4A146-6AD6-4B33-BA3D-A0F083C8B779}">
      <dgm:prSet/>
      <dgm:spPr/>
      <dgm:t>
        <a:bodyPr/>
        <a:lstStyle/>
        <a:p>
          <a:endParaRPr lang="en-US"/>
        </a:p>
      </dgm:t>
    </dgm:pt>
    <dgm:pt modelId="{EE195C13-0729-470B-8CF4-12BDA1C2CBE5}">
      <dgm:prSet/>
      <dgm:spPr/>
      <dgm:t>
        <a:bodyPr/>
        <a:lstStyle/>
        <a:p>
          <a:pPr algn="just"/>
          <a:r>
            <a:rPr lang="hr-HR" dirty="0"/>
            <a:t>Imenovan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zapovjednikom Vojne krajine, a poslije namjesnikom Rijeke i Dalmacije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2FA5A-A94E-4018-86F8-EE957BEB8B4B}" type="parTrans" cxnId="{FB3EF772-C4F6-4CC2-96E9-E06D0332DFC2}">
      <dgm:prSet/>
      <dgm:spPr/>
      <dgm:t>
        <a:bodyPr/>
        <a:lstStyle/>
        <a:p>
          <a:endParaRPr lang="en-US"/>
        </a:p>
      </dgm:t>
    </dgm:pt>
    <dgm:pt modelId="{42E5E87B-5E76-4E34-B723-ECBDBC54178D}" type="sibTrans" cxnId="{FB3EF772-C4F6-4CC2-96E9-E06D0332DFC2}">
      <dgm:prSet/>
      <dgm:spPr/>
      <dgm:t>
        <a:bodyPr/>
        <a:lstStyle/>
        <a:p>
          <a:endParaRPr lang="en-US"/>
        </a:p>
      </dgm:t>
    </dgm:pt>
    <dgm:pt modelId="{73C5BE2E-83F9-4E0C-BE92-B25C02164DA5}">
      <dgm:prSet/>
      <dgm:spPr/>
      <dgm:t>
        <a:bodyPr/>
        <a:lstStyle/>
        <a:p>
          <a:pPr algn="just"/>
          <a:r>
            <a:rPr lang="hr-HR" dirty="0"/>
            <a:t>Ban Jelačić nakratko pod svojom vlašću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ujedinio dotad razjedinjene hrvatske zemlje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7986E-5043-4162-BDD1-BA3A6793D2DD}" type="parTrans" cxnId="{B9A5205E-CEFF-4278-8DE0-A4CAC4A89814}">
      <dgm:prSet/>
      <dgm:spPr/>
      <dgm:t>
        <a:bodyPr/>
        <a:lstStyle/>
        <a:p>
          <a:endParaRPr lang="en-US"/>
        </a:p>
      </dgm:t>
    </dgm:pt>
    <dgm:pt modelId="{4DB0BA76-91F0-49CF-8C26-DC6442CC1B61}" type="sibTrans" cxnId="{B9A5205E-CEFF-4278-8DE0-A4CAC4A89814}">
      <dgm:prSet/>
      <dgm:spPr/>
      <dgm:t>
        <a:bodyPr/>
        <a:lstStyle/>
        <a:p>
          <a:endParaRPr lang="en-US"/>
        </a:p>
      </dgm:t>
    </dgm:pt>
    <dgm:pt modelId="{4CD34617-70D6-40DA-BEAF-51DE91C79677}" type="pres">
      <dgm:prSet presAssocID="{3C1E48D3-FF34-4077-8500-DCF217B5DB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EE9FC78-ACD2-4611-9B7A-74BDB50286F4}" type="pres">
      <dgm:prSet presAssocID="{0A0556DF-4CA8-4249-BE3B-419002B5A3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9608BE-129B-4944-9378-2A8123351F01}" type="pres">
      <dgm:prSet presAssocID="{612201CD-2092-4CE1-A9A9-FC2D9B2725B2}" presName="spacer" presStyleCnt="0"/>
      <dgm:spPr/>
    </dgm:pt>
    <dgm:pt modelId="{E1B3B1F4-2C79-4582-BC93-998459E20E10}" type="pres">
      <dgm:prSet presAssocID="{EE195C13-0729-470B-8CF4-12BDA1C2CB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F08CC4-4F91-4356-8B6E-3BFB8FCAF270}" type="pres">
      <dgm:prSet presAssocID="{42E5E87B-5E76-4E34-B723-ECBDBC54178D}" presName="spacer" presStyleCnt="0"/>
      <dgm:spPr/>
    </dgm:pt>
    <dgm:pt modelId="{51ABE1E0-BDAA-4C81-A7C0-6EAA1DE25054}" type="pres">
      <dgm:prSet presAssocID="{73C5BE2E-83F9-4E0C-BE92-B25C02164D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9A5205E-CEFF-4278-8DE0-A4CAC4A89814}" srcId="{3C1E48D3-FF34-4077-8500-DCF217B5DB8A}" destId="{73C5BE2E-83F9-4E0C-BE92-B25C02164DA5}" srcOrd="2" destOrd="0" parTransId="{C487986E-5043-4162-BDD1-BA3A6793D2DD}" sibTransId="{4DB0BA76-91F0-49CF-8C26-DC6442CC1B61}"/>
    <dgm:cxn modelId="{FB3EF772-C4F6-4CC2-96E9-E06D0332DFC2}" srcId="{3C1E48D3-FF34-4077-8500-DCF217B5DB8A}" destId="{EE195C13-0729-470B-8CF4-12BDA1C2CBE5}" srcOrd="1" destOrd="0" parTransId="{C0D2FA5A-A94E-4018-86F8-EE957BEB8B4B}" sibTransId="{42E5E87B-5E76-4E34-B723-ECBDBC54178D}"/>
    <dgm:cxn modelId="{54C4A146-6AD6-4B33-BA3D-A0F083C8B779}" srcId="{3C1E48D3-FF34-4077-8500-DCF217B5DB8A}" destId="{0A0556DF-4CA8-4249-BE3B-419002B5A306}" srcOrd="0" destOrd="0" parTransId="{65ACFF8D-D844-4AE7-AF56-FDC75E20B155}" sibTransId="{612201CD-2092-4CE1-A9A9-FC2D9B2725B2}"/>
    <dgm:cxn modelId="{963268BF-B73F-4E38-B5E6-9FE25747DF91}" type="presOf" srcId="{0A0556DF-4CA8-4249-BE3B-419002B5A306}" destId="{0EE9FC78-ACD2-4611-9B7A-74BDB50286F4}" srcOrd="0" destOrd="0" presId="urn:microsoft.com/office/officeart/2005/8/layout/vList2"/>
    <dgm:cxn modelId="{DE1A14D6-565B-4BAA-A5CD-AF3F41EAE04D}" type="presOf" srcId="{73C5BE2E-83F9-4E0C-BE92-B25C02164DA5}" destId="{51ABE1E0-BDAA-4C81-A7C0-6EAA1DE25054}" srcOrd="0" destOrd="0" presId="urn:microsoft.com/office/officeart/2005/8/layout/vList2"/>
    <dgm:cxn modelId="{3C85E763-A651-4FC8-8972-35CE4869633D}" type="presOf" srcId="{EE195C13-0729-470B-8CF4-12BDA1C2CBE5}" destId="{E1B3B1F4-2C79-4582-BC93-998459E20E10}" srcOrd="0" destOrd="0" presId="urn:microsoft.com/office/officeart/2005/8/layout/vList2"/>
    <dgm:cxn modelId="{13664459-AF03-44E6-BCCC-15FDA70B343C}" type="presOf" srcId="{3C1E48D3-FF34-4077-8500-DCF217B5DB8A}" destId="{4CD34617-70D6-40DA-BEAF-51DE91C79677}" srcOrd="0" destOrd="0" presId="urn:microsoft.com/office/officeart/2005/8/layout/vList2"/>
    <dgm:cxn modelId="{D14B02F9-8B13-4489-8E5E-864B84E02D5B}" type="presParOf" srcId="{4CD34617-70D6-40DA-BEAF-51DE91C79677}" destId="{0EE9FC78-ACD2-4611-9B7A-74BDB50286F4}" srcOrd="0" destOrd="0" presId="urn:microsoft.com/office/officeart/2005/8/layout/vList2"/>
    <dgm:cxn modelId="{E4726C24-2201-48B7-ADCA-600A887E439C}" type="presParOf" srcId="{4CD34617-70D6-40DA-BEAF-51DE91C79677}" destId="{B49608BE-129B-4944-9378-2A8123351F01}" srcOrd="1" destOrd="0" presId="urn:microsoft.com/office/officeart/2005/8/layout/vList2"/>
    <dgm:cxn modelId="{4085C9B3-F0EA-404E-8557-360637EDCB87}" type="presParOf" srcId="{4CD34617-70D6-40DA-BEAF-51DE91C79677}" destId="{E1B3B1F4-2C79-4582-BC93-998459E20E10}" srcOrd="2" destOrd="0" presId="urn:microsoft.com/office/officeart/2005/8/layout/vList2"/>
    <dgm:cxn modelId="{0489F33C-667A-4DE7-98B8-86E2F8C34745}" type="presParOf" srcId="{4CD34617-70D6-40DA-BEAF-51DE91C79677}" destId="{51F08CC4-4F91-4356-8B6E-3BFB8FCAF270}" srcOrd="3" destOrd="0" presId="urn:microsoft.com/office/officeart/2005/8/layout/vList2"/>
    <dgm:cxn modelId="{D92F3B2A-297A-48CC-9F27-ED4A0D726714}" type="presParOf" srcId="{4CD34617-70D6-40DA-BEAF-51DE91C79677}" destId="{51ABE1E0-BDAA-4C81-A7C0-6EAA1DE250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FB3E94-CD5D-442F-A181-BFC7ABDA265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B3B5FF8A-031E-4513-9907-0838848F9758}">
      <dgm:prSet/>
      <dgm:spPr/>
      <dgm:t>
        <a:bodyPr/>
        <a:lstStyle/>
        <a:p>
          <a:r>
            <a:rPr lang="hr-HR"/>
            <a:t>Odnosi Hrvatske s ugarskom vladom sve lošiji</a:t>
          </a:r>
          <a:endParaRPr lang="en-US"/>
        </a:p>
      </dgm:t>
    </dgm:pt>
    <dgm:pt modelId="{D86E9C80-AEFC-4EB9-9C88-F79329CAEB61}" type="parTrans" cxnId="{21B055E8-98DC-4CFA-9593-2556ADB5166A}">
      <dgm:prSet/>
      <dgm:spPr/>
      <dgm:t>
        <a:bodyPr/>
        <a:lstStyle/>
        <a:p>
          <a:endParaRPr lang="en-US"/>
        </a:p>
      </dgm:t>
    </dgm:pt>
    <dgm:pt modelId="{37F72553-3C5C-4CEB-9C44-FE0BC8483860}" type="sibTrans" cxnId="{21B055E8-98DC-4CFA-9593-2556ADB5166A}">
      <dgm:prSet/>
      <dgm:spPr/>
      <dgm:t>
        <a:bodyPr/>
        <a:lstStyle/>
        <a:p>
          <a:endParaRPr lang="en-US"/>
        </a:p>
      </dgm:t>
    </dgm:pt>
    <dgm:pt modelId="{F0541E1C-BD56-48BD-A7D2-DF286FC9A18C}">
      <dgm:prSet/>
      <dgm:spPr/>
      <dgm:t>
        <a:bodyPr/>
        <a:lstStyle/>
        <a:p>
          <a:pPr algn="just"/>
          <a:r>
            <a:rPr lang="hr-HR" dirty="0"/>
            <a:t>Ban Jelačić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25. travnja 1848. godine prekinuo sve veze s Ugarskom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1C0FE-EFAE-46B6-A062-31ECB0E3D347}" type="parTrans" cxnId="{1C9864C5-0AB2-4F19-83C1-B4781CDCD7E7}">
      <dgm:prSet/>
      <dgm:spPr/>
      <dgm:t>
        <a:bodyPr/>
        <a:lstStyle/>
        <a:p>
          <a:endParaRPr lang="en-US"/>
        </a:p>
      </dgm:t>
    </dgm:pt>
    <dgm:pt modelId="{960B107F-2047-44E4-BAE9-F1EB15B8C21A}" type="sibTrans" cxnId="{1C9864C5-0AB2-4F19-83C1-B4781CDCD7E7}">
      <dgm:prSet/>
      <dgm:spPr/>
      <dgm:t>
        <a:bodyPr/>
        <a:lstStyle/>
        <a:p>
          <a:endParaRPr lang="en-US"/>
        </a:p>
      </dgm:t>
    </dgm:pt>
    <dgm:pt modelId="{13C199AD-2696-4CC2-B04F-BAD1786E568A}">
      <dgm:prSet/>
      <dgm:spPr/>
      <dgm:t>
        <a:bodyPr/>
        <a:lstStyle/>
        <a:p>
          <a:pPr algn="just"/>
          <a:r>
            <a:rPr lang="hr-HR" dirty="0"/>
            <a:t>Osnovano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Bansko vijeće </a:t>
          </a:r>
          <a:r>
            <a:rPr lang="hr-HR" dirty="0"/>
            <a:t>– djelovalo kao samostalna hrvatska vlada</a:t>
          </a:r>
          <a:endParaRPr lang="en-US" dirty="0"/>
        </a:p>
      </dgm:t>
    </dgm:pt>
    <dgm:pt modelId="{74CE838D-B243-40C0-AE59-63BF41B11928}" type="parTrans" cxnId="{80C3EA29-1A7A-4B1A-9465-C99D4E14D976}">
      <dgm:prSet/>
      <dgm:spPr/>
      <dgm:t>
        <a:bodyPr/>
        <a:lstStyle/>
        <a:p>
          <a:endParaRPr lang="en-US"/>
        </a:p>
      </dgm:t>
    </dgm:pt>
    <dgm:pt modelId="{C8703E01-8869-49DB-9D72-FDAA9F01BAC5}" type="sibTrans" cxnId="{80C3EA29-1A7A-4B1A-9465-C99D4E14D976}">
      <dgm:prSet/>
      <dgm:spPr/>
      <dgm:t>
        <a:bodyPr/>
        <a:lstStyle/>
        <a:p>
          <a:endParaRPr lang="en-US"/>
        </a:p>
      </dgm:t>
    </dgm:pt>
    <dgm:pt modelId="{073F423C-FE22-4A48-88EE-7A51F4D1532E}">
      <dgm:prSet/>
      <dgm:spPr/>
      <dgm:t>
        <a:bodyPr/>
        <a:lstStyle/>
        <a:p>
          <a:pPr algn="just"/>
          <a:r>
            <a:rPr lang="hr-HR" dirty="0"/>
            <a:t>U revolucionarnim zbivanjima u Mađarskoj iskazao odanost habsburškom vladaru</a:t>
          </a:r>
          <a:endParaRPr lang="en-US" dirty="0"/>
        </a:p>
      </dgm:t>
    </dgm:pt>
    <dgm:pt modelId="{E1FECA9F-5341-400F-953D-9D6DF4722584}" type="parTrans" cxnId="{551D26AC-8E3C-4E97-808D-4F2A111512E9}">
      <dgm:prSet/>
      <dgm:spPr/>
      <dgm:t>
        <a:bodyPr/>
        <a:lstStyle/>
        <a:p>
          <a:endParaRPr lang="en-US"/>
        </a:p>
      </dgm:t>
    </dgm:pt>
    <dgm:pt modelId="{C60F79F7-8083-437C-A8F5-B1FB28D33437}" type="sibTrans" cxnId="{551D26AC-8E3C-4E97-808D-4F2A111512E9}">
      <dgm:prSet/>
      <dgm:spPr/>
      <dgm:t>
        <a:bodyPr/>
        <a:lstStyle/>
        <a:p>
          <a:endParaRPr lang="en-US"/>
        </a:p>
      </dgm:t>
    </dgm:pt>
    <dgm:pt modelId="{8476E6A9-8BBC-4326-B09C-14982D52470E}" type="pres">
      <dgm:prSet presAssocID="{26FB3E94-CD5D-442F-A181-BFC7ABDA2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B1B452-25CE-4A82-8BDC-DCCAC84F9479}" type="pres">
      <dgm:prSet presAssocID="{B3B5FF8A-031E-4513-9907-0838848F97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8DE1F-4FDE-4D25-B3F6-377F438D9BB8}" type="pres">
      <dgm:prSet presAssocID="{37F72553-3C5C-4CEB-9C44-FE0BC8483860}" presName="spacer" presStyleCnt="0"/>
      <dgm:spPr/>
    </dgm:pt>
    <dgm:pt modelId="{C9D5FB99-8E6B-43B9-945B-867B4FF0E5BC}" type="pres">
      <dgm:prSet presAssocID="{F0541E1C-BD56-48BD-A7D2-DF286FC9A1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0C0680-869D-4F75-9DDB-DC3C2353BE68}" type="pres">
      <dgm:prSet presAssocID="{960B107F-2047-44E4-BAE9-F1EB15B8C21A}" presName="spacer" presStyleCnt="0"/>
      <dgm:spPr/>
    </dgm:pt>
    <dgm:pt modelId="{A654ADEE-86E6-4850-AF54-4AC07593715A}" type="pres">
      <dgm:prSet presAssocID="{13C199AD-2696-4CC2-B04F-BAD1786E568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6B6044-9668-417C-8778-50CF8EF2C60C}" type="pres">
      <dgm:prSet presAssocID="{C8703E01-8869-49DB-9D72-FDAA9F01BAC5}" presName="spacer" presStyleCnt="0"/>
      <dgm:spPr/>
    </dgm:pt>
    <dgm:pt modelId="{8BBBB25E-4C85-4075-8BA0-255FAEDEAEDE}" type="pres">
      <dgm:prSet presAssocID="{073F423C-FE22-4A48-88EE-7A51F4D153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6202E1-79CF-43E9-B6B5-01EB6A3F1BB2}" type="presOf" srcId="{F0541E1C-BD56-48BD-A7D2-DF286FC9A18C}" destId="{C9D5FB99-8E6B-43B9-945B-867B4FF0E5BC}" srcOrd="0" destOrd="0" presId="urn:microsoft.com/office/officeart/2005/8/layout/vList2"/>
    <dgm:cxn modelId="{3E551428-283F-4243-AADD-E41010466521}" type="presOf" srcId="{B3B5FF8A-031E-4513-9907-0838848F9758}" destId="{82B1B452-25CE-4A82-8BDC-DCCAC84F9479}" srcOrd="0" destOrd="0" presId="urn:microsoft.com/office/officeart/2005/8/layout/vList2"/>
    <dgm:cxn modelId="{F4EBE156-78A2-439F-BF5A-D2B514DBA382}" type="presOf" srcId="{073F423C-FE22-4A48-88EE-7A51F4D1532E}" destId="{8BBBB25E-4C85-4075-8BA0-255FAEDEAEDE}" srcOrd="0" destOrd="0" presId="urn:microsoft.com/office/officeart/2005/8/layout/vList2"/>
    <dgm:cxn modelId="{451E4654-7B4A-41D3-B892-0BBDEEB1F1BB}" type="presOf" srcId="{26FB3E94-CD5D-442F-A181-BFC7ABDA265B}" destId="{8476E6A9-8BBC-4326-B09C-14982D52470E}" srcOrd="0" destOrd="0" presId="urn:microsoft.com/office/officeart/2005/8/layout/vList2"/>
    <dgm:cxn modelId="{551D26AC-8E3C-4E97-808D-4F2A111512E9}" srcId="{26FB3E94-CD5D-442F-A181-BFC7ABDA265B}" destId="{073F423C-FE22-4A48-88EE-7A51F4D1532E}" srcOrd="3" destOrd="0" parTransId="{E1FECA9F-5341-400F-953D-9D6DF4722584}" sibTransId="{C60F79F7-8083-437C-A8F5-B1FB28D33437}"/>
    <dgm:cxn modelId="{21B055E8-98DC-4CFA-9593-2556ADB5166A}" srcId="{26FB3E94-CD5D-442F-A181-BFC7ABDA265B}" destId="{B3B5FF8A-031E-4513-9907-0838848F9758}" srcOrd="0" destOrd="0" parTransId="{D86E9C80-AEFC-4EB9-9C88-F79329CAEB61}" sibTransId="{37F72553-3C5C-4CEB-9C44-FE0BC8483860}"/>
    <dgm:cxn modelId="{80C3EA29-1A7A-4B1A-9465-C99D4E14D976}" srcId="{26FB3E94-CD5D-442F-A181-BFC7ABDA265B}" destId="{13C199AD-2696-4CC2-B04F-BAD1786E568A}" srcOrd="2" destOrd="0" parTransId="{74CE838D-B243-40C0-AE59-63BF41B11928}" sibTransId="{C8703E01-8869-49DB-9D72-FDAA9F01BAC5}"/>
    <dgm:cxn modelId="{92816823-880C-4FBD-BF37-E36CE534116C}" type="presOf" srcId="{13C199AD-2696-4CC2-B04F-BAD1786E568A}" destId="{A654ADEE-86E6-4850-AF54-4AC07593715A}" srcOrd="0" destOrd="0" presId="urn:microsoft.com/office/officeart/2005/8/layout/vList2"/>
    <dgm:cxn modelId="{1C9864C5-0AB2-4F19-83C1-B4781CDCD7E7}" srcId="{26FB3E94-CD5D-442F-A181-BFC7ABDA265B}" destId="{F0541E1C-BD56-48BD-A7D2-DF286FC9A18C}" srcOrd="1" destOrd="0" parTransId="{82D1C0FE-EFAE-46B6-A062-31ECB0E3D347}" sibTransId="{960B107F-2047-44E4-BAE9-F1EB15B8C21A}"/>
    <dgm:cxn modelId="{E6970D74-59A7-4D65-816C-736DEA919CDA}" type="presParOf" srcId="{8476E6A9-8BBC-4326-B09C-14982D52470E}" destId="{82B1B452-25CE-4A82-8BDC-DCCAC84F9479}" srcOrd="0" destOrd="0" presId="urn:microsoft.com/office/officeart/2005/8/layout/vList2"/>
    <dgm:cxn modelId="{0C867BF9-1A96-455F-9297-40C25C6DDC94}" type="presParOf" srcId="{8476E6A9-8BBC-4326-B09C-14982D52470E}" destId="{14D8DE1F-4FDE-4D25-B3F6-377F438D9BB8}" srcOrd="1" destOrd="0" presId="urn:microsoft.com/office/officeart/2005/8/layout/vList2"/>
    <dgm:cxn modelId="{B21CE09D-FBCA-4D8F-ACE3-4BE694F4B028}" type="presParOf" srcId="{8476E6A9-8BBC-4326-B09C-14982D52470E}" destId="{C9D5FB99-8E6B-43B9-945B-867B4FF0E5BC}" srcOrd="2" destOrd="0" presId="urn:microsoft.com/office/officeart/2005/8/layout/vList2"/>
    <dgm:cxn modelId="{FB5C4EB0-91C8-4233-BF96-F8D80D47D5A7}" type="presParOf" srcId="{8476E6A9-8BBC-4326-B09C-14982D52470E}" destId="{B80C0680-869D-4F75-9DDB-DC3C2353BE68}" srcOrd="3" destOrd="0" presId="urn:microsoft.com/office/officeart/2005/8/layout/vList2"/>
    <dgm:cxn modelId="{0FDD6291-2746-48FC-8A3D-7F7AD0DED081}" type="presParOf" srcId="{8476E6A9-8BBC-4326-B09C-14982D52470E}" destId="{A654ADEE-86E6-4850-AF54-4AC07593715A}" srcOrd="4" destOrd="0" presId="urn:microsoft.com/office/officeart/2005/8/layout/vList2"/>
    <dgm:cxn modelId="{C45E46F7-A1CA-4D3D-B349-B6F0D03ED964}" type="presParOf" srcId="{8476E6A9-8BBC-4326-B09C-14982D52470E}" destId="{2A6B6044-9668-417C-8778-50CF8EF2C60C}" srcOrd="5" destOrd="0" presId="urn:microsoft.com/office/officeart/2005/8/layout/vList2"/>
    <dgm:cxn modelId="{488377DD-437D-45B1-8835-2ECA5F57EA8E}" type="presParOf" srcId="{8476E6A9-8BBC-4326-B09C-14982D52470E}" destId="{8BBBB25E-4C85-4075-8BA0-255FAEDEAE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D14809-517C-4830-A080-40B7214401E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2CFB2FD-0F21-4B93-A7D8-441FE07D7E9D}">
      <dgm:prSet/>
      <dgm:spPr/>
      <dgm:t>
        <a:bodyPr/>
        <a:lstStyle/>
        <a:p>
          <a:r>
            <a:rPr lang="hr-HR" dirty="0"/>
            <a:t>25. travnja 1848. godine ban Jelačić objavio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proglas o ukidanju kmetstva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3F1CD-5EFB-4970-8E98-DAB7779FFF46}" type="parTrans" cxnId="{3482F6BE-9CE3-4B9E-884C-41F02CB02593}">
      <dgm:prSet/>
      <dgm:spPr/>
      <dgm:t>
        <a:bodyPr/>
        <a:lstStyle/>
        <a:p>
          <a:endParaRPr lang="en-US"/>
        </a:p>
      </dgm:t>
    </dgm:pt>
    <dgm:pt modelId="{1E501120-BC59-48E7-95BB-C2E167D9B1BC}" type="sibTrans" cxnId="{3482F6BE-9CE3-4B9E-884C-41F02CB02593}">
      <dgm:prSet/>
      <dgm:spPr/>
      <dgm:t>
        <a:bodyPr/>
        <a:lstStyle/>
        <a:p>
          <a:endParaRPr lang="en-US"/>
        </a:p>
      </dgm:t>
    </dgm:pt>
    <dgm:pt modelId="{346D5B81-35D9-49B7-A457-A5F9E6E25231}" type="pres">
      <dgm:prSet presAssocID="{83D14809-517C-4830-A080-40B7214401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99E7DF0-8D40-4205-8703-FAD45AD30B3F}" type="pres">
      <dgm:prSet presAssocID="{42CFB2FD-0F21-4B93-A7D8-441FE07D7E9D}" presName="parentText" presStyleLbl="node1" presStyleIdx="0" presStyleCnt="1" custLinFactNeighborX="-3375" custLinFactNeighborY="-8584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A2F0812-EEA5-4443-913C-9CD3440933E6}" type="presOf" srcId="{83D14809-517C-4830-A080-40B7214401E7}" destId="{346D5B81-35D9-49B7-A457-A5F9E6E25231}" srcOrd="0" destOrd="0" presId="urn:microsoft.com/office/officeart/2005/8/layout/vList2"/>
    <dgm:cxn modelId="{3482F6BE-9CE3-4B9E-884C-41F02CB02593}" srcId="{83D14809-517C-4830-A080-40B7214401E7}" destId="{42CFB2FD-0F21-4B93-A7D8-441FE07D7E9D}" srcOrd="0" destOrd="0" parTransId="{DE73F1CD-5EFB-4970-8E98-DAB7779FFF46}" sibTransId="{1E501120-BC59-48E7-95BB-C2E167D9B1BC}"/>
    <dgm:cxn modelId="{94DD163C-127F-4839-B678-8F01CC542B22}" type="presOf" srcId="{42CFB2FD-0F21-4B93-A7D8-441FE07D7E9D}" destId="{999E7DF0-8D40-4205-8703-FAD45AD30B3F}" srcOrd="0" destOrd="0" presId="urn:microsoft.com/office/officeart/2005/8/layout/vList2"/>
    <dgm:cxn modelId="{75955D79-B23A-4952-B960-CF569E7C3935}" type="presParOf" srcId="{346D5B81-35D9-49B7-A457-A5F9E6E25231}" destId="{999E7DF0-8D40-4205-8703-FAD45AD30B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FB3E94-CD5D-442F-A181-BFC7ABDA265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B5FF8A-031E-4513-9907-0838848F9758}">
      <dgm:prSet/>
      <dgm:spPr/>
      <dgm:t>
        <a:bodyPr/>
        <a:lstStyle/>
        <a:p>
          <a:r>
            <a:rPr lang="hr-HR" dirty="0"/>
            <a:t>Do 1847. godine zasjedao je Hrvatski staleški sabor</a:t>
          </a:r>
          <a:endParaRPr lang="en-US" dirty="0"/>
        </a:p>
      </dgm:t>
    </dgm:pt>
    <dgm:pt modelId="{D86E9C80-AEFC-4EB9-9C88-F79329CAEB61}" type="parTrans" cxnId="{21B055E8-98DC-4CFA-9593-2556ADB5166A}">
      <dgm:prSet/>
      <dgm:spPr/>
      <dgm:t>
        <a:bodyPr/>
        <a:lstStyle/>
        <a:p>
          <a:endParaRPr lang="en-US"/>
        </a:p>
      </dgm:t>
    </dgm:pt>
    <dgm:pt modelId="{37F72553-3C5C-4CEB-9C44-FE0BC8483860}" type="sibTrans" cxnId="{21B055E8-98DC-4CFA-9593-2556ADB5166A}">
      <dgm:prSet/>
      <dgm:spPr/>
      <dgm:t>
        <a:bodyPr/>
        <a:lstStyle/>
        <a:p>
          <a:endParaRPr lang="en-US"/>
        </a:p>
      </dgm:t>
    </dgm:pt>
    <dgm:pt modelId="{F0541E1C-BD56-48BD-A7D2-DF286FC9A18C}">
      <dgm:prSet/>
      <dgm:spPr/>
      <dgm:t>
        <a:bodyPr/>
        <a:lstStyle/>
        <a:p>
          <a:r>
            <a:rPr lang="hr-HR" dirty="0"/>
            <a:t>1848. godine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saborski zastupnici prvi put birani na izborima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1C0FE-EFAE-46B6-A062-31ECB0E3D347}" type="parTrans" cxnId="{1C9864C5-0AB2-4F19-83C1-B4781CDCD7E7}">
      <dgm:prSet/>
      <dgm:spPr/>
      <dgm:t>
        <a:bodyPr/>
        <a:lstStyle/>
        <a:p>
          <a:endParaRPr lang="en-US"/>
        </a:p>
      </dgm:t>
    </dgm:pt>
    <dgm:pt modelId="{960B107F-2047-44E4-BAE9-F1EB15B8C21A}" type="sibTrans" cxnId="{1C9864C5-0AB2-4F19-83C1-B4781CDCD7E7}">
      <dgm:prSet/>
      <dgm:spPr/>
      <dgm:t>
        <a:bodyPr/>
        <a:lstStyle/>
        <a:p>
          <a:endParaRPr lang="en-US"/>
        </a:p>
      </dgm:t>
    </dgm:pt>
    <dgm:pt modelId="{13C199AD-2696-4CC2-B04F-BAD1786E568A}">
      <dgm:prSet/>
      <dgm:spPr/>
      <dgm:t>
        <a:bodyPr/>
        <a:lstStyle/>
        <a:p>
          <a:pPr algn="just"/>
          <a:r>
            <a:rPr lang="hr-HR" dirty="0"/>
            <a:t>Početkom lipnja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1848. godine </a:t>
          </a:r>
          <a:r>
            <a:rPr lang="hr-HR" dirty="0"/>
            <a:t>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prvo zasjedanje Hrvatskog zastupničkog sabora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CE838D-B243-40C0-AE59-63BF41B11928}" type="parTrans" cxnId="{80C3EA29-1A7A-4B1A-9465-C99D4E14D976}">
      <dgm:prSet/>
      <dgm:spPr/>
      <dgm:t>
        <a:bodyPr/>
        <a:lstStyle/>
        <a:p>
          <a:endParaRPr lang="en-US"/>
        </a:p>
      </dgm:t>
    </dgm:pt>
    <dgm:pt modelId="{C8703E01-8869-49DB-9D72-FDAA9F01BAC5}" type="sibTrans" cxnId="{80C3EA29-1A7A-4B1A-9465-C99D4E14D976}">
      <dgm:prSet/>
      <dgm:spPr/>
      <dgm:t>
        <a:bodyPr/>
        <a:lstStyle/>
        <a:p>
          <a:endParaRPr lang="en-US"/>
        </a:p>
      </dgm:t>
    </dgm:pt>
    <dgm:pt modelId="{073F423C-FE22-4A48-88EE-7A51F4D1532E}">
      <dgm:prSet/>
      <dgm:spPr/>
      <dgm:t>
        <a:bodyPr/>
        <a:lstStyle/>
        <a:p>
          <a:pPr algn="just"/>
          <a:r>
            <a:rPr lang="hr-HR" dirty="0"/>
            <a:t>Osim izabranih zastupnika, na Saboru prisustvovali predstavnici svećenstva i plemstva</a:t>
          </a:r>
          <a:endParaRPr lang="en-US" dirty="0"/>
        </a:p>
      </dgm:t>
    </dgm:pt>
    <dgm:pt modelId="{E1FECA9F-5341-400F-953D-9D6DF4722584}" type="parTrans" cxnId="{551D26AC-8E3C-4E97-808D-4F2A111512E9}">
      <dgm:prSet/>
      <dgm:spPr/>
      <dgm:t>
        <a:bodyPr/>
        <a:lstStyle/>
        <a:p>
          <a:endParaRPr lang="en-US"/>
        </a:p>
      </dgm:t>
    </dgm:pt>
    <dgm:pt modelId="{C60F79F7-8083-437C-A8F5-B1FB28D33437}" type="sibTrans" cxnId="{551D26AC-8E3C-4E97-808D-4F2A111512E9}">
      <dgm:prSet/>
      <dgm:spPr/>
      <dgm:t>
        <a:bodyPr/>
        <a:lstStyle/>
        <a:p>
          <a:endParaRPr lang="en-US"/>
        </a:p>
      </dgm:t>
    </dgm:pt>
    <dgm:pt modelId="{8476E6A9-8BBC-4326-B09C-14982D52470E}" type="pres">
      <dgm:prSet presAssocID="{26FB3E94-CD5D-442F-A181-BFC7ABDA2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B1B452-25CE-4A82-8BDC-DCCAC84F9479}" type="pres">
      <dgm:prSet presAssocID="{B3B5FF8A-031E-4513-9907-0838848F97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8DE1F-4FDE-4D25-B3F6-377F438D9BB8}" type="pres">
      <dgm:prSet presAssocID="{37F72553-3C5C-4CEB-9C44-FE0BC8483860}" presName="spacer" presStyleCnt="0"/>
      <dgm:spPr/>
    </dgm:pt>
    <dgm:pt modelId="{C9D5FB99-8E6B-43B9-945B-867B4FF0E5BC}" type="pres">
      <dgm:prSet presAssocID="{F0541E1C-BD56-48BD-A7D2-DF286FC9A1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0C0680-869D-4F75-9DDB-DC3C2353BE68}" type="pres">
      <dgm:prSet presAssocID="{960B107F-2047-44E4-BAE9-F1EB15B8C21A}" presName="spacer" presStyleCnt="0"/>
      <dgm:spPr/>
    </dgm:pt>
    <dgm:pt modelId="{A654ADEE-86E6-4850-AF54-4AC07593715A}" type="pres">
      <dgm:prSet presAssocID="{13C199AD-2696-4CC2-B04F-BAD1786E568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6B6044-9668-417C-8778-50CF8EF2C60C}" type="pres">
      <dgm:prSet presAssocID="{C8703E01-8869-49DB-9D72-FDAA9F01BAC5}" presName="spacer" presStyleCnt="0"/>
      <dgm:spPr/>
    </dgm:pt>
    <dgm:pt modelId="{8BBBB25E-4C85-4075-8BA0-255FAEDEAEDE}" type="pres">
      <dgm:prSet presAssocID="{073F423C-FE22-4A48-88EE-7A51F4D153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6202E1-79CF-43E9-B6B5-01EB6A3F1BB2}" type="presOf" srcId="{F0541E1C-BD56-48BD-A7D2-DF286FC9A18C}" destId="{C9D5FB99-8E6B-43B9-945B-867B4FF0E5BC}" srcOrd="0" destOrd="0" presId="urn:microsoft.com/office/officeart/2005/8/layout/vList2"/>
    <dgm:cxn modelId="{3E551428-283F-4243-AADD-E41010466521}" type="presOf" srcId="{B3B5FF8A-031E-4513-9907-0838848F9758}" destId="{82B1B452-25CE-4A82-8BDC-DCCAC84F9479}" srcOrd="0" destOrd="0" presId="urn:microsoft.com/office/officeart/2005/8/layout/vList2"/>
    <dgm:cxn modelId="{F4EBE156-78A2-439F-BF5A-D2B514DBA382}" type="presOf" srcId="{073F423C-FE22-4A48-88EE-7A51F4D1532E}" destId="{8BBBB25E-4C85-4075-8BA0-255FAEDEAEDE}" srcOrd="0" destOrd="0" presId="urn:microsoft.com/office/officeart/2005/8/layout/vList2"/>
    <dgm:cxn modelId="{451E4654-7B4A-41D3-B892-0BBDEEB1F1BB}" type="presOf" srcId="{26FB3E94-CD5D-442F-A181-BFC7ABDA265B}" destId="{8476E6A9-8BBC-4326-B09C-14982D52470E}" srcOrd="0" destOrd="0" presId="urn:microsoft.com/office/officeart/2005/8/layout/vList2"/>
    <dgm:cxn modelId="{551D26AC-8E3C-4E97-808D-4F2A111512E9}" srcId="{26FB3E94-CD5D-442F-A181-BFC7ABDA265B}" destId="{073F423C-FE22-4A48-88EE-7A51F4D1532E}" srcOrd="3" destOrd="0" parTransId="{E1FECA9F-5341-400F-953D-9D6DF4722584}" sibTransId="{C60F79F7-8083-437C-A8F5-B1FB28D33437}"/>
    <dgm:cxn modelId="{21B055E8-98DC-4CFA-9593-2556ADB5166A}" srcId="{26FB3E94-CD5D-442F-A181-BFC7ABDA265B}" destId="{B3B5FF8A-031E-4513-9907-0838848F9758}" srcOrd="0" destOrd="0" parTransId="{D86E9C80-AEFC-4EB9-9C88-F79329CAEB61}" sibTransId="{37F72553-3C5C-4CEB-9C44-FE0BC8483860}"/>
    <dgm:cxn modelId="{80C3EA29-1A7A-4B1A-9465-C99D4E14D976}" srcId="{26FB3E94-CD5D-442F-A181-BFC7ABDA265B}" destId="{13C199AD-2696-4CC2-B04F-BAD1786E568A}" srcOrd="2" destOrd="0" parTransId="{74CE838D-B243-40C0-AE59-63BF41B11928}" sibTransId="{C8703E01-8869-49DB-9D72-FDAA9F01BAC5}"/>
    <dgm:cxn modelId="{92816823-880C-4FBD-BF37-E36CE534116C}" type="presOf" srcId="{13C199AD-2696-4CC2-B04F-BAD1786E568A}" destId="{A654ADEE-86E6-4850-AF54-4AC07593715A}" srcOrd="0" destOrd="0" presId="urn:microsoft.com/office/officeart/2005/8/layout/vList2"/>
    <dgm:cxn modelId="{1C9864C5-0AB2-4F19-83C1-B4781CDCD7E7}" srcId="{26FB3E94-CD5D-442F-A181-BFC7ABDA265B}" destId="{F0541E1C-BD56-48BD-A7D2-DF286FC9A18C}" srcOrd="1" destOrd="0" parTransId="{82D1C0FE-EFAE-46B6-A062-31ECB0E3D347}" sibTransId="{960B107F-2047-44E4-BAE9-F1EB15B8C21A}"/>
    <dgm:cxn modelId="{E6970D74-59A7-4D65-816C-736DEA919CDA}" type="presParOf" srcId="{8476E6A9-8BBC-4326-B09C-14982D52470E}" destId="{82B1B452-25CE-4A82-8BDC-DCCAC84F9479}" srcOrd="0" destOrd="0" presId="urn:microsoft.com/office/officeart/2005/8/layout/vList2"/>
    <dgm:cxn modelId="{0C867BF9-1A96-455F-9297-40C25C6DDC94}" type="presParOf" srcId="{8476E6A9-8BBC-4326-B09C-14982D52470E}" destId="{14D8DE1F-4FDE-4D25-B3F6-377F438D9BB8}" srcOrd="1" destOrd="0" presId="urn:microsoft.com/office/officeart/2005/8/layout/vList2"/>
    <dgm:cxn modelId="{B21CE09D-FBCA-4D8F-ACE3-4BE694F4B028}" type="presParOf" srcId="{8476E6A9-8BBC-4326-B09C-14982D52470E}" destId="{C9D5FB99-8E6B-43B9-945B-867B4FF0E5BC}" srcOrd="2" destOrd="0" presId="urn:microsoft.com/office/officeart/2005/8/layout/vList2"/>
    <dgm:cxn modelId="{FB5C4EB0-91C8-4233-BF96-F8D80D47D5A7}" type="presParOf" srcId="{8476E6A9-8BBC-4326-B09C-14982D52470E}" destId="{B80C0680-869D-4F75-9DDB-DC3C2353BE68}" srcOrd="3" destOrd="0" presId="urn:microsoft.com/office/officeart/2005/8/layout/vList2"/>
    <dgm:cxn modelId="{0FDD6291-2746-48FC-8A3D-7F7AD0DED081}" type="presParOf" srcId="{8476E6A9-8BBC-4326-B09C-14982D52470E}" destId="{A654ADEE-86E6-4850-AF54-4AC07593715A}" srcOrd="4" destOrd="0" presId="urn:microsoft.com/office/officeart/2005/8/layout/vList2"/>
    <dgm:cxn modelId="{C45E46F7-A1CA-4D3D-B349-B6F0D03ED964}" type="presParOf" srcId="{8476E6A9-8BBC-4326-B09C-14982D52470E}" destId="{2A6B6044-9668-417C-8778-50CF8EF2C60C}" srcOrd="5" destOrd="0" presId="urn:microsoft.com/office/officeart/2005/8/layout/vList2"/>
    <dgm:cxn modelId="{488377DD-437D-45B1-8835-2ECA5F57EA8E}" type="presParOf" srcId="{8476E6A9-8BBC-4326-B09C-14982D52470E}" destId="{8BBBB25E-4C85-4075-8BA0-255FAEDEAE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6CB5FF-3626-48D3-9437-B819E486B95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45263CF-AEC7-4C3E-A214-5AC58D1FF320}">
      <dgm:prSet custT="1"/>
      <dgm:spPr/>
      <dgm:t>
        <a:bodyPr/>
        <a:lstStyle/>
        <a:p>
          <a:pPr algn="ctr"/>
          <a:r>
            <a:rPr lang="hr-HR" sz="2400" b="0" dirty="0"/>
            <a:t>Potvrdio odluke i proglase bana Jelačića - ukidanje kmetstva, prekid svih veza s Ugarskom</a:t>
          </a:r>
          <a:endParaRPr lang="en-US" sz="2400" b="0" dirty="0"/>
        </a:p>
      </dgm:t>
    </dgm:pt>
    <dgm:pt modelId="{9F604574-ECCD-44DD-9FCD-EA46FF3579CD}" type="parTrans" cxnId="{F8D6DD0D-91BC-4353-8D27-23DFC15485E0}">
      <dgm:prSet/>
      <dgm:spPr/>
      <dgm:t>
        <a:bodyPr/>
        <a:lstStyle/>
        <a:p>
          <a:endParaRPr lang="en-US" sz="2400"/>
        </a:p>
      </dgm:t>
    </dgm:pt>
    <dgm:pt modelId="{8E4051FA-3674-4824-853E-4F0A274A4E26}" type="sibTrans" cxnId="{F8D6DD0D-91BC-4353-8D27-23DFC15485E0}">
      <dgm:prSet/>
      <dgm:spPr/>
      <dgm:t>
        <a:bodyPr/>
        <a:lstStyle/>
        <a:p>
          <a:endParaRPr lang="en-US" sz="2400"/>
        </a:p>
      </dgm:t>
    </dgm:pt>
    <dgm:pt modelId="{35D8070C-5FBE-4511-BA97-BC283FA5F340}">
      <dgm:prSet custT="1"/>
      <dgm:spPr/>
      <dgm:t>
        <a:bodyPr/>
        <a:lstStyle/>
        <a:p>
          <a:pPr algn="ctr"/>
          <a:r>
            <a:rPr lang="hr-HR" sz="2400" b="0" dirty="0"/>
            <a:t>Predložio da u Habsburškoj Monarhiji vlast vladara bude ograničena ustavom</a:t>
          </a:r>
          <a:endParaRPr lang="en-US" sz="2400" b="0" dirty="0"/>
        </a:p>
      </dgm:t>
    </dgm:pt>
    <dgm:pt modelId="{C04750CC-6C14-4733-879E-7A741BB460AB}" type="parTrans" cxnId="{F3193FEE-565A-4A2D-A540-C6AF22DB5F60}">
      <dgm:prSet/>
      <dgm:spPr/>
      <dgm:t>
        <a:bodyPr/>
        <a:lstStyle/>
        <a:p>
          <a:endParaRPr lang="en-US" sz="2400"/>
        </a:p>
      </dgm:t>
    </dgm:pt>
    <dgm:pt modelId="{73A9E6CC-0780-4D2B-93C1-7E1B47338C41}" type="sibTrans" cxnId="{F3193FEE-565A-4A2D-A540-C6AF22DB5F60}">
      <dgm:prSet/>
      <dgm:spPr/>
      <dgm:t>
        <a:bodyPr/>
        <a:lstStyle/>
        <a:p>
          <a:endParaRPr lang="en-US" sz="2400"/>
        </a:p>
      </dgm:t>
    </dgm:pt>
    <dgm:pt modelId="{B632CDA2-FA97-4CCD-AC56-C1F1A70C219A}">
      <dgm:prSet custT="1"/>
      <dgm:spPr/>
      <dgm:t>
        <a:bodyPr/>
        <a:lstStyle/>
        <a:p>
          <a:pPr algn="ctr"/>
          <a:r>
            <a:rPr lang="hr-HR" sz="2400" b="0" dirty="0"/>
            <a:t>Poštivanje građanskih sloboda</a:t>
          </a:r>
          <a:endParaRPr lang="en-US" sz="2400" b="0" dirty="0"/>
        </a:p>
      </dgm:t>
    </dgm:pt>
    <dgm:pt modelId="{BD9A41B6-05F1-4B35-B6CC-D2FDDFE1C714}" type="parTrans" cxnId="{747A24ED-723C-451B-9618-56AEC5446BA9}">
      <dgm:prSet/>
      <dgm:spPr/>
      <dgm:t>
        <a:bodyPr/>
        <a:lstStyle/>
        <a:p>
          <a:endParaRPr lang="en-US" sz="2400"/>
        </a:p>
      </dgm:t>
    </dgm:pt>
    <dgm:pt modelId="{4D5B81D8-39E9-4881-99D4-268B0F9DA43E}" type="sibTrans" cxnId="{747A24ED-723C-451B-9618-56AEC5446BA9}">
      <dgm:prSet/>
      <dgm:spPr/>
      <dgm:t>
        <a:bodyPr/>
        <a:lstStyle/>
        <a:p>
          <a:endParaRPr lang="en-US" sz="2400"/>
        </a:p>
      </dgm:t>
    </dgm:pt>
    <dgm:pt modelId="{4782B6CE-7860-41C2-AC32-9A161DC2F957}">
      <dgm:prSet custT="1"/>
      <dgm:spPr/>
      <dgm:t>
        <a:bodyPr/>
        <a:lstStyle/>
        <a:p>
          <a:pPr algn="ctr"/>
          <a:r>
            <a:rPr lang="hr-HR" sz="2400" b="0" dirty="0"/>
            <a:t>Preuređenje monarhije u zajednicu ravnopravnih naroda</a:t>
          </a:r>
          <a:endParaRPr lang="en-US" sz="2400" b="0" dirty="0"/>
        </a:p>
      </dgm:t>
    </dgm:pt>
    <dgm:pt modelId="{8E280385-1909-43CF-BCB7-7AECDA4E4D18}" type="parTrans" cxnId="{7AA63DAB-65B6-4D28-9477-47674D813456}">
      <dgm:prSet/>
      <dgm:spPr/>
      <dgm:t>
        <a:bodyPr/>
        <a:lstStyle/>
        <a:p>
          <a:endParaRPr lang="en-US" sz="2400"/>
        </a:p>
      </dgm:t>
    </dgm:pt>
    <dgm:pt modelId="{93322285-2580-45EF-B60A-4BBF7DF072BF}" type="sibTrans" cxnId="{7AA63DAB-65B6-4D28-9477-47674D813456}">
      <dgm:prSet/>
      <dgm:spPr/>
      <dgm:t>
        <a:bodyPr/>
        <a:lstStyle/>
        <a:p>
          <a:endParaRPr lang="en-US" sz="2400"/>
        </a:p>
      </dgm:t>
    </dgm:pt>
    <dgm:pt modelId="{F6896873-096F-4C39-BF6B-F59AD9714EA5}">
      <dgm:prSet custT="1"/>
      <dgm:spPr/>
      <dgm:t>
        <a:bodyPr/>
        <a:lstStyle/>
        <a:p>
          <a:pPr algn="ctr"/>
          <a:r>
            <a:rPr lang="hr-HR" sz="2400" b="0" dirty="0"/>
            <a:t>Zatražio ujedinjenje Vojne krajine i Dalmacije s Hrvatskom</a:t>
          </a:r>
          <a:endParaRPr lang="en-US" sz="2400" b="0" dirty="0"/>
        </a:p>
      </dgm:t>
    </dgm:pt>
    <dgm:pt modelId="{74FDB09C-7571-4D6D-AB84-665483C39FB6}" type="parTrans" cxnId="{44E45A59-ED1A-45A6-A88F-6B7AB5C12376}">
      <dgm:prSet/>
      <dgm:spPr/>
      <dgm:t>
        <a:bodyPr/>
        <a:lstStyle/>
        <a:p>
          <a:endParaRPr lang="en-US" sz="2400"/>
        </a:p>
      </dgm:t>
    </dgm:pt>
    <dgm:pt modelId="{9CB8977C-C31C-4444-B5C5-1942628D7E06}" type="sibTrans" cxnId="{44E45A59-ED1A-45A6-A88F-6B7AB5C12376}">
      <dgm:prSet/>
      <dgm:spPr/>
      <dgm:t>
        <a:bodyPr/>
        <a:lstStyle/>
        <a:p>
          <a:endParaRPr lang="en-US" sz="2400"/>
        </a:p>
      </dgm:t>
    </dgm:pt>
    <dgm:pt modelId="{3D321F56-52F7-454B-ACBA-3092BB280CE8}" type="pres">
      <dgm:prSet presAssocID="{006CB5FF-3626-48D3-9437-B819E486B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20198D1-C5D5-4DDD-A556-8FC4B78C92FB}" type="pres">
      <dgm:prSet presAssocID="{245263CF-AEC7-4C3E-A214-5AC58D1FF3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835B18-EFC9-42CA-9B21-C617685A18CC}" type="pres">
      <dgm:prSet presAssocID="{8E4051FA-3674-4824-853E-4F0A274A4E26}" presName="spacer" presStyleCnt="0"/>
      <dgm:spPr/>
    </dgm:pt>
    <dgm:pt modelId="{4A83D35A-7117-44F4-BE0D-414DBB63DD8E}" type="pres">
      <dgm:prSet presAssocID="{35D8070C-5FBE-4511-BA97-BC283FA5F3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A84CDE-2377-4DDD-B4AB-869589D1D977}" type="pres">
      <dgm:prSet presAssocID="{73A9E6CC-0780-4D2B-93C1-7E1B47338C41}" presName="spacer" presStyleCnt="0"/>
      <dgm:spPr/>
    </dgm:pt>
    <dgm:pt modelId="{12FCAB2B-241F-40C1-A819-772C9AEC247F}" type="pres">
      <dgm:prSet presAssocID="{B632CDA2-FA97-4CCD-AC56-C1F1A70C21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46CA0F-5EB6-4B2C-9EE4-A9239ADA25B0}" type="pres">
      <dgm:prSet presAssocID="{4D5B81D8-39E9-4881-99D4-268B0F9DA43E}" presName="spacer" presStyleCnt="0"/>
      <dgm:spPr/>
    </dgm:pt>
    <dgm:pt modelId="{100E08F6-8C8C-4B6D-9671-BAC89C790E14}" type="pres">
      <dgm:prSet presAssocID="{4782B6CE-7860-41C2-AC32-9A161DC2F9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6873F3-B0E9-420D-9B58-F15BD5CAC3D0}" type="pres">
      <dgm:prSet presAssocID="{93322285-2580-45EF-B60A-4BBF7DF072BF}" presName="spacer" presStyleCnt="0"/>
      <dgm:spPr/>
    </dgm:pt>
    <dgm:pt modelId="{F4458860-D7E7-4323-9559-1A8536E72D27}" type="pres">
      <dgm:prSet presAssocID="{F6896873-096F-4C39-BF6B-F59AD9714EA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2DBE4E3-7EA7-4436-A34F-6B6B88348BEB}" type="presOf" srcId="{35D8070C-5FBE-4511-BA97-BC283FA5F340}" destId="{4A83D35A-7117-44F4-BE0D-414DBB63DD8E}" srcOrd="0" destOrd="0" presId="urn:microsoft.com/office/officeart/2005/8/layout/vList2"/>
    <dgm:cxn modelId="{F8D6DD0D-91BC-4353-8D27-23DFC15485E0}" srcId="{006CB5FF-3626-48D3-9437-B819E486B955}" destId="{245263CF-AEC7-4C3E-A214-5AC58D1FF320}" srcOrd="0" destOrd="0" parTransId="{9F604574-ECCD-44DD-9FCD-EA46FF3579CD}" sibTransId="{8E4051FA-3674-4824-853E-4F0A274A4E26}"/>
    <dgm:cxn modelId="{96B4F0C2-DF8F-4050-8C63-9FCC8BB2822E}" type="presOf" srcId="{B632CDA2-FA97-4CCD-AC56-C1F1A70C219A}" destId="{12FCAB2B-241F-40C1-A819-772C9AEC247F}" srcOrd="0" destOrd="0" presId="urn:microsoft.com/office/officeart/2005/8/layout/vList2"/>
    <dgm:cxn modelId="{7361FED6-8F23-4EEA-8EBE-43759002F001}" type="presOf" srcId="{F6896873-096F-4C39-BF6B-F59AD9714EA5}" destId="{F4458860-D7E7-4323-9559-1A8536E72D27}" srcOrd="0" destOrd="0" presId="urn:microsoft.com/office/officeart/2005/8/layout/vList2"/>
    <dgm:cxn modelId="{F1DE338B-F62B-4A71-B0E3-39C0B29E788E}" type="presOf" srcId="{4782B6CE-7860-41C2-AC32-9A161DC2F957}" destId="{100E08F6-8C8C-4B6D-9671-BAC89C790E14}" srcOrd="0" destOrd="0" presId="urn:microsoft.com/office/officeart/2005/8/layout/vList2"/>
    <dgm:cxn modelId="{782459E4-8B49-4CAF-BDC5-656860F7BFCE}" type="presOf" srcId="{006CB5FF-3626-48D3-9437-B819E486B955}" destId="{3D321F56-52F7-454B-ACBA-3092BB280CE8}" srcOrd="0" destOrd="0" presId="urn:microsoft.com/office/officeart/2005/8/layout/vList2"/>
    <dgm:cxn modelId="{7AA63DAB-65B6-4D28-9477-47674D813456}" srcId="{006CB5FF-3626-48D3-9437-B819E486B955}" destId="{4782B6CE-7860-41C2-AC32-9A161DC2F957}" srcOrd="3" destOrd="0" parTransId="{8E280385-1909-43CF-BCB7-7AECDA4E4D18}" sibTransId="{93322285-2580-45EF-B60A-4BBF7DF072BF}"/>
    <dgm:cxn modelId="{F3193FEE-565A-4A2D-A540-C6AF22DB5F60}" srcId="{006CB5FF-3626-48D3-9437-B819E486B955}" destId="{35D8070C-5FBE-4511-BA97-BC283FA5F340}" srcOrd="1" destOrd="0" parTransId="{C04750CC-6C14-4733-879E-7A741BB460AB}" sibTransId="{73A9E6CC-0780-4D2B-93C1-7E1B47338C41}"/>
    <dgm:cxn modelId="{44E45A59-ED1A-45A6-A88F-6B7AB5C12376}" srcId="{006CB5FF-3626-48D3-9437-B819E486B955}" destId="{F6896873-096F-4C39-BF6B-F59AD9714EA5}" srcOrd="4" destOrd="0" parTransId="{74FDB09C-7571-4D6D-AB84-665483C39FB6}" sibTransId="{9CB8977C-C31C-4444-B5C5-1942628D7E06}"/>
    <dgm:cxn modelId="{B3A2B556-0C15-49AB-B011-051BB3D8B1FB}" type="presOf" srcId="{245263CF-AEC7-4C3E-A214-5AC58D1FF320}" destId="{C20198D1-C5D5-4DDD-A556-8FC4B78C92FB}" srcOrd="0" destOrd="0" presId="urn:microsoft.com/office/officeart/2005/8/layout/vList2"/>
    <dgm:cxn modelId="{747A24ED-723C-451B-9618-56AEC5446BA9}" srcId="{006CB5FF-3626-48D3-9437-B819E486B955}" destId="{B632CDA2-FA97-4CCD-AC56-C1F1A70C219A}" srcOrd="2" destOrd="0" parTransId="{BD9A41B6-05F1-4B35-B6CC-D2FDDFE1C714}" sibTransId="{4D5B81D8-39E9-4881-99D4-268B0F9DA43E}"/>
    <dgm:cxn modelId="{E22AFA0D-9FBF-4ECD-A111-5DBE27E65D13}" type="presParOf" srcId="{3D321F56-52F7-454B-ACBA-3092BB280CE8}" destId="{C20198D1-C5D5-4DDD-A556-8FC4B78C92FB}" srcOrd="0" destOrd="0" presId="urn:microsoft.com/office/officeart/2005/8/layout/vList2"/>
    <dgm:cxn modelId="{3213A1E0-987B-4B96-A49B-AD1BB4098356}" type="presParOf" srcId="{3D321F56-52F7-454B-ACBA-3092BB280CE8}" destId="{F3835B18-EFC9-42CA-9B21-C617685A18CC}" srcOrd="1" destOrd="0" presId="urn:microsoft.com/office/officeart/2005/8/layout/vList2"/>
    <dgm:cxn modelId="{1377AE27-648E-4EBF-BBAF-763CA4FC129C}" type="presParOf" srcId="{3D321F56-52F7-454B-ACBA-3092BB280CE8}" destId="{4A83D35A-7117-44F4-BE0D-414DBB63DD8E}" srcOrd="2" destOrd="0" presId="urn:microsoft.com/office/officeart/2005/8/layout/vList2"/>
    <dgm:cxn modelId="{14C3C8E8-20C8-4C14-9AC3-971D0154E740}" type="presParOf" srcId="{3D321F56-52F7-454B-ACBA-3092BB280CE8}" destId="{68A84CDE-2377-4DDD-B4AB-869589D1D977}" srcOrd="3" destOrd="0" presId="urn:microsoft.com/office/officeart/2005/8/layout/vList2"/>
    <dgm:cxn modelId="{C093DB59-FB9E-4F42-948E-DEA1C079979F}" type="presParOf" srcId="{3D321F56-52F7-454B-ACBA-3092BB280CE8}" destId="{12FCAB2B-241F-40C1-A819-772C9AEC247F}" srcOrd="4" destOrd="0" presId="urn:microsoft.com/office/officeart/2005/8/layout/vList2"/>
    <dgm:cxn modelId="{4EFDA33C-EAD4-4B17-913D-C1DF38455ADF}" type="presParOf" srcId="{3D321F56-52F7-454B-ACBA-3092BB280CE8}" destId="{4446CA0F-5EB6-4B2C-9EE4-A9239ADA25B0}" srcOrd="5" destOrd="0" presId="urn:microsoft.com/office/officeart/2005/8/layout/vList2"/>
    <dgm:cxn modelId="{D0E775B9-34C9-45DA-8339-12F5A76A6075}" type="presParOf" srcId="{3D321F56-52F7-454B-ACBA-3092BB280CE8}" destId="{100E08F6-8C8C-4B6D-9671-BAC89C790E14}" srcOrd="6" destOrd="0" presId="urn:microsoft.com/office/officeart/2005/8/layout/vList2"/>
    <dgm:cxn modelId="{DF69ABD8-968C-4072-A193-EABE2B48618D}" type="presParOf" srcId="{3D321F56-52F7-454B-ACBA-3092BB280CE8}" destId="{E76873F3-B0E9-420D-9B58-F15BD5CAC3D0}" srcOrd="7" destOrd="0" presId="urn:microsoft.com/office/officeart/2005/8/layout/vList2"/>
    <dgm:cxn modelId="{3B6FA692-D80E-4172-B861-BD0B966E2B29}" type="presParOf" srcId="{3D321F56-52F7-454B-ACBA-3092BB280CE8}" destId="{F4458860-D7E7-4323-9559-1A8536E72D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FB3E94-CD5D-442F-A181-BFC7ABDA265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B5FF8A-031E-4513-9907-0838848F9758}">
      <dgm:prSet/>
      <dgm:spPr/>
      <dgm:t>
        <a:bodyPr/>
        <a:lstStyle/>
        <a:p>
          <a:r>
            <a:rPr lang="hr-HR" dirty="0"/>
            <a:t>Neuspješni pregovori s Mađarima </a:t>
          </a:r>
          <a:endParaRPr lang="en-US" dirty="0"/>
        </a:p>
      </dgm:t>
    </dgm:pt>
    <dgm:pt modelId="{D86E9C80-AEFC-4EB9-9C88-F79329CAEB61}" type="parTrans" cxnId="{21B055E8-98DC-4CFA-9593-2556ADB5166A}">
      <dgm:prSet/>
      <dgm:spPr/>
      <dgm:t>
        <a:bodyPr/>
        <a:lstStyle/>
        <a:p>
          <a:endParaRPr lang="en-US"/>
        </a:p>
      </dgm:t>
    </dgm:pt>
    <dgm:pt modelId="{37F72553-3C5C-4CEB-9C44-FE0BC8483860}" type="sibTrans" cxnId="{21B055E8-98DC-4CFA-9593-2556ADB5166A}">
      <dgm:prSet/>
      <dgm:spPr/>
      <dgm:t>
        <a:bodyPr/>
        <a:lstStyle/>
        <a:p>
          <a:endParaRPr lang="en-US"/>
        </a:p>
      </dgm:t>
    </dgm:pt>
    <dgm:pt modelId="{F0541E1C-BD56-48BD-A7D2-DF286FC9A18C}">
      <dgm:prSet/>
      <dgm:spPr/>
      <dgm:t>
        <a:bodyPr/>
        <a:lstStyle/>
        <a:p>
          <a:r>
            <a:rPr lang="hr-HR" dirty="0"/>
            <a:t>Jelačić započeo s pripremama za rat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1C0FE-EFAE-46B6-A062-31ECB0E3D347}" type="parTrans" cxnId="{1C9864C5-0AB2-4F19-83C1-B4781CDCD7E7}">
      <dgm:prSet/>
      <dgm:spPr/>
      <dgm:t>
        <a:bodyPr/>
        <a:lstStyle/>
        <a:p>
          <a:endParaRPr lang="en-US"/>
        </a:p>
      </dgm:t>
    </dgm:pt>
    <dgm:pt modelId="{960B107F-2047-44E4-BAE9-F1EB15B8C21A}" type="sibTrans" cxnId="{1C9864C5-0AB2-4F19-83C1-B4781CDCD7E7}">
      <dgm:prSet/>
      <dgm:spPr/>
      <dgm:t>
        <a:bodyPr/>
        <a:lstStyle/>
        <a:p>
          <a:endParaRPr lang="en-US"/>
        </a:p>
      </dgm:t>
    </dgm:pt>
    <dgm:pt modelId="{13C199AD-2696-4CC2-B04F-BAD1786E568A}">
      <dgm:prSet/>
      <dgm:spPr/>
      <dgm:t>
        <a:bodyPr/>
        <a:lstStyle/>
        <a:p>
          <a:r>
            <a:rPr lang="hr-HR" dirty="0"/>
            <a:t>Ban Jelačić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objavio rat ugarskoj vladi </a:t>
          </a:r>
          <a:r>
            <a:rPr lang="hr-HR" dirty="0"/>
            <a:t>7. rujna 1848. godine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CE838D-B243-40C0-AE59-63BF41B11928}" type="parTrans" cxnId="{80C3EA29-1A7A-4B1A-9465-C99D4E14D976}">
      <dgm:prSet/>
      <dgm:spPr/>
      <dgm:t>
        <a:bodyPr/>
        <a:lstStyle/>
        <a:p>
          <a:endParaRPr lang="en-US"/>
        </a:p>
      </dgm:t>
    </dgm:pt>
    <dgm:pt modelId="{C8703E01-8869-49DB-9D72-FDAA9F01BAC5}" type="sibTrans" cxnId="{80C3EA29-1A7A-4B1A-9465-C99D4E14D976}">
      <dgm:prSet/>
      <dgm:spPr/>
      <dgm:t>
        <a:bodyPr/>
        <a:lstStyle/>
        <a:p>
          <a:endParaRPr lang="en-US"/>
        </a:p>
      </dgm:t>
    </dgm:pt>
    <dgm:pt modelId="{073F423C-FE22-4A48-88EE-7A51F4D1532E}">
      <dgm:prSet/>
      <dgm:spPr/>
      <dgm:t>
        <a:bodyPr/>
        <a:lstStyle/>
        <a:p>
          <a:pPr algn="just"/>
          <a:r>
            <a:rPr lang="hr-HR" dirty="0"/>
            <a:t>S 40 000 vojnika prešao Dravu,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osvojio Međimurje </a:t>
          </a:r>
          <a:r>
            <a:rPr lang="hr-HR" dirty="0"/>
            <a:t>– proglašeno sastavnim dijelom Hrvatske</a:t>
          </a:r>
          <a:endParaRPr lang="en-US" dirty="0"/>
        </a:p>
      </dgm:t>
    </dgm:pt>
    <dgm:pt modelId="{E1FECA9F-5341-400F-953D-9D6DF4722584}" type="parTrans" cxnId="{551D26AC-8E3C-4E97-808D-4F2A111512E9}">
      <dgm:prSet/>
      <dgm:spPr/>
      <dgm:t>
        <a:bodyPr/>
        <a:lstStyle/>
        <a:p>
          <a:endParaRPr lang="en-US"/>
        </a:p>
      </dgm:t>
    </dgm:pt>
    <dgm:pt modelId="{C60F79F7-8083-437C-A8F5-B1FB28D33437}" type="sibTrans" cxnId="{551D26AC-8E3C-4E97-808D-4F2A111512E9}">
      <dgm:prSet/>
      <dgm:spPr/>
      <dgm:t>
        <a:bodyPr/>
        <a:lstStyle/>
        <a:p>
          <a:endParaRPr lang="en-US"/>
        </a:p>
      </dgm:t>
    </dgm:pt>
    <dgm:pt modelId="{8476E6A9-8BBC-4326-B09C-14982D52470E}" type="pres">
      <dgm:prSet presAssocID="{26FB3E94-CD5D-442F-A181-BFC7ABDA2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B1B452-25CE-4A82-8BDC-DCCAC84F9479}" type="pres">
      <dgm:prSet presAssocID="{B3B5FF8A-031E-4513-9907-0838848F97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8DE1F-4FDE-4D25-B3F6-377F438D9BB8}" type="pres">
      <dgm:prSet presAssocID="{37F72553-3C5C-4CEB-9C44-FE0BC8483860}" presName="spacer" presStyleCnt="0"/>
      <dgm:spPr/>
    </dgm:pt>
    <dgm:pt modelId="{C9D5FB99-8E6B-43B9-945B-867B4FF0E5BC}" type="pres">
      <dgm:prSet presAssocID="{F0541E1C-BD56-48BD-A7D2-DF286FC9A18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0C0680-869D-4F75-9DDB-DC3C2353BE68}" type="pres">
      <dgm:prSet presAssocID="{960B107F-2047-44E4-BAE9-F1EB15B8C21A}" presName="spacer" presStyleCnt="0"/>
      <dgm:spPr/>
    </dgm:pt>
    <dgm:pt modelId="{A654ADEE-86E6-4850-AF54-4AC07593715A}" type="pres">
      <dgm:prSet presAssocID="{13C199AD-2696-4CC2-B04F-BAD1786E568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6B6044-9668-417C-8778-50CF8EF2C60C}" type="pres">
      <dgm:prSet presAssocID="{C8703E01-8869-49DB-9D72-FDAA9F01BAC5}" presName="spacer" presStyleCnt="0"/>
      <dgm:spPr/>
    </dgm:pt>
    <dgm:pt modelId="{8BBBB25E-4C85-4075-8BA0-255FAEDEAEDE}" type="pres">
      <dgm:prSet presAssocID="{073F423C-FE22-4A48-88EE-7A51F4D153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6202E1-79CF-43E9-B6B5-01EB6A3F1BB2}" type="presOf" srcId="{F0541E1C-BD56-48BD-A7D2-DF286FC9A18C}" destId="{C9D5FB99-8E6B-43B9-945B-867B4FF0E5BC}" srcOrd="0" destOrd="0" presId="urn:microsoft.com/office/officeart/2005/8/layout/vList2"/>
    <dgm:cxn modelId="{3E551428-283F-4243-AADD-E41010466521}" type="presOf" srcId="{B3B5FF8A-031E-4513-9907-0838848F9758}" destId="{82B1B452-25CE-4A82-8BDC-DCCAC84F9479}" srcOrd="0" destOrd="0" presId="urn:microsoft.com/office/officeart/2005/8/layout/vList2"/>
    <dgm:cxn modelId="{F4EBE156-78A2-439F-BF5A-D2B514DBA382}" type="presOf" srcId="{073F423C-FE22-4A48-88EE-7A51F4D1532E}" destId="{8BBBB25E-4C85-4075-8BA0-255FAEDEAEDE}" srcOrd="0" destOrd="0" presId="urn:microsoft.com/office/officeart/2005/8/layout/vList2"/>
    <dgm:cxn modelId="{451E4654-7B4A-41D3-B892-0BBDEEB1F1BB}" type="presOf" srcId="{26FB3E94-CD5D-442F-A181-BFC7ABDA265B}" destId="{8476E6A9-8BBC-4326-B09C-14982D52470E}" srcOrd="0" destOrd="0" presId="urn:microsoft.com/office/officeart/2005/8/layout/vList2"/>
    <dgm:cxn modelId="{551D26AC-8E3C-4E97-808D-4F2A111512E9}" srcId="{26FB3E94-CD5D-442F-A181-BFC7ABDA265B}" destId="{073F423C-FE22-4A48-88EE-7A51F4D1532E}" srcOrd="3" destOrd="0" parTransId="{E1FECA9F-5341-400F-953D-9D6DF4722584}" sibTransId="{C60F79F7-8083-437C-A8F5-B1FB28D33437}"/>
    <dgm:cxn modelId="{21B055E8-98DC-4CFA-9593-2556ADB5166A}" srcId="{26FB3E94-CD5D-442F-A181-BFC7ABDA265B}" destId="{B3B5FF8A-031E-4513-9907-0838848F9758}" srcOrd="0" destOrd="0" parTransId="{D86E9C80-AEFC-4EB9-9C88-F79329CAEB61}" sibTransId="{37F72553-3C5C-4CEB-9C44-FE0BC8483860}"/>
    <dgm:cxn modelId="{80C3EA29-1A7A-4B1A-9465-C99D4E14D976}" srcId="{26FB3E94-CD5D-442F-A181-BFC7ABDA265B}" destId="{13C199AD-2696-4CC2-B04F-BAD1786E568A}" srcOrd="2" destOrd="0" parTransId="{74CE838D-B243-40C0-AE59-63BF41B11928}" sibTransId="{C8703E01-8869-49DB-9D72-FDAA9F01BAC5}"/>
    <dgm:cxn modelId="{92816823-880C-4FBD-BF37-E36CE534116C}" type="presOf" srcId="{13C199AD-2696-4CC2-B04F-BAD1786E568A}" destId="{A654ADEE-86E6-4850-AF54-4AC07593715A}" srcOrd="0" destOrd="0" presId="urn:microsoft.com/office/officeart/2005/8/layout/vList2"/>
    <dgm:cxn modelId="{1C9864C5-0AB2-4F19-83C1-B4781CDCD7E7}" srcId="{26FB3E94-CD5D-442F-A181-BFC7ABDA265B}" destId="{F0541E1C-BD56-48BD-A7D2-DF286FC9A18C}" srcOrd="1" destOrd="0" parTransId="{82D1C0FE-EFAE-46B6-A062-31ECB0E3D347}" sibTransId="{960B107F-2047-44E4-BAE9-F1EB15B8C21A}"/>
    <dgm:cxn modelId="{E6970D74-59A7-4D65-816C-736DEA919CDA}" type="presParOf" srcId="{8476E6A9-8BBC-4326-B09C-14982D52470E}" destId="{82B1B452-25CE-4A82-8BDC-DCCAC84F9479}" srcOrd="0" destOrd="0" presId="urn:microsoft.com/office/officeart/2005/8/layout/vList2"/>
    <dgm:cxn modelId="{0C867BF9-1A96-455F-9297-40C25C6DDC94}" type="presParOf" srcId="{8476E6A9-8BBC-4326-B09C-14982D52470E}" destId="{14D8DE1F-4FDE-4D25-B3F6-377F438D9BB8}" srcOrd="1" destOrd="0" presId="urn:microsoft.com/office/officeart/2005/8/layout/vList2"/>
    <dgm:cxn modelId="{B21CE09D-FBCA-4D8F-ACE3-4BE694F4B028}" type="presParOf" srcId="{8476E6A9-8BBC-4326-B09C-14982D52470E}" destId="{C9D5FB99-8E6B-43B9-945B-867B4FF0E5BC}" srcOrd="2" destOrd="0" presId="urn:microsoft.com/office/officeart/2005/8/layout/vList2"/>
    <dgm:cxn modelId="{FB5C4EB0-91C8-4233-BF96-F8D80D47D5A7}" type="presParOf" srcId="{8476E6A9-8BBC-4326-B09C-14982D52470E}" destId="{B80C0680-869D-4F75-9DDB-DC3C2353BE68}" srcOrd="3" destOrd="0" presId="urn:microsoft.com/office/officeart/2005/8/layout/vList2"/>
    <dgm:cxn modelId="{0FDD6291-2746-48FC-8A3D-7F7AD0DED081}" type="presParOf" srcId="{8476E6A9-8BBC-4326-B09C-14982D52470E}" destId="{A654ADEE-86E6-4850-AF54-4AC07593715A}" srcOrd="4" destOrd="0" presId="urn:microsoft.com/office/officeart/2005/8/layout/vList2"/>
    <dgm:cxn modelId="{C45E46F7-A1CA-4D3D-B349-B6F0D03ED964}" type="presParOf" srcId="{8476E6A9-8BBC-4326-B09C-14982D52470E}" destId="{2A6B6044-9668-417C-8778-50CF8EF2C60C}" srcOrd="5" destOrd="0" presId="urn:microsoft.com/office/officeart/2005/8/layout/vList2"/>
    <dgm:cxn modelId="{488377DD-437D-45B1-8835-2ECA5F57EA8E}" type="presParOf" srcId="{8476E6A9-8BBC-4326-B09C-14982D52470E}" destId="{8BBBB25E-4C85-4075-8BA0-255FAEDEAE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FB3E94-CD5D-442F-A181-BFC7ABDA265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B5FF8A-031E-4513-9907-0838848F9758}">
      <dgm:prSet/>
      <dgm:spPr/>
      <dgm:t>
        <a:bodyPr/>
        <a:lstStyle/>
        <a:p>
          <a:r>
            <a:rPr lang="pl-PL" dirty="0"/>
            <a:t>29. rujna 1848. godine </a:t>
          </a:r>
          <a:r>
            <a:rPr lang="pl-PL" dirty="0" smtClean="0"/>
            <a:t>– sukob </a:t>
          </a:r>
          <a:r>
            <a:rPr lang="pl-PL" dirty="0"/>
            <a:t>Jelačića s mađarskom se vojskom </a:t>
          </a:r>
          <a:r>
            <a: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bitci kod Pàkozda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E9C80-AEFC-4EB9-9C88-F79329CAEB61}" type="parTrans" cxnId="{21B055E8-98DC-4CFA-9593-2556ADB5166A}">
      <dgm:prSet/>
      <dgm:spPr/>
      <dgm:t>
        <a:bodyPr/>
        <a:lstStyle/>
        <a:p>
          <a:endParaRPr lang="en-US"/>
        </a:p>
      </dgm:t>
    </dgm:pt>
    <dgm:pt modelId="{37F72553-3C5C-4CEB-9C44-FE0BC8483860}" type="sibTrans" cxnId="{21B055E8-98DC-4CFA-9593-2556ADB5166A}">
      <dgm:prSet/>
      <dgm:spPr/>
      <dgm:t>
        <a:bodyPr/>
        <a:lstStyle/>
        <a:p>
          <a:endParaRPr lang="en-US"/>
        </a:p>
      </dgm:t>
    </dgm:pt>
    <dgm:pt modelId="{F0541E1C-BD56-48BD-A7D2-DF286FC9A18C}">
      <dgm:prSet/>
      <dgm:spPr/>
      <dgm:t>
        <a:bodyPr/>
        <a:lstStyle/>
        <a:p>
          <a:r>
            <a:rPr lang="pl-PL" dirty="0"/>
            <a:t>Jelačićeva vojska nije uspjela probiti mađarsku obranu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1C0FE-EFAE-46B6-A062-31ECB0E3D347}" type="parTrans" cxnId="{1C9864C5-0AB2-4F19-83C1-B4781CDCD7E7}">
      <dgm:prSet/>
      <dgm:spPr/>
      <dgm:t>
        <a:bodyPr/>
        <a:lstStyle/>
        <a:p>
          <a:endParaRPr lang="en-US"/>
        </a:p>
      </dgm:t>
    </dgm:pt>
    <dgm:pt modelId="{960B107F-2047-44E4-BAE9-F1EB15B8C21A}" type="sibTrans" cxnId="{1C9864C5-0AB2-4F19-83C1-B4781CDCD7E7}">
      <dgm:prSet/>
      <dgm:spPr/>
      <dgm:t>
        <a:bodyPr/>
        <a:lstStyle/>
        <a:p>
          <a:endParaRPr lang="en-US"/>
        </a:p>
      </dgm:t>
    </dgm:pt>
    <dgm:pt modelId="{8476E6A9-8BBC-4326-B09C-14982D52470E}" type="pres">
      <dgm:prSet presAssocID="{26FB3E94-CD5D-442F-A181-BFC7ABDA2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B1B452-25CE-4A82-8BDC-DCCAC84F9479}" type="pres">
      <dgm:prSet presAssocID="{B3B5FF8A-031E-4513-9907-0838848F97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D8DE1F-4FDE-4D25-B3F6-377F438D9BB8}" type="pres">
      <dgm:prSet presAssocID="{37F72553-3C5C-4CEB-9C44-FE0BC8483860}" presName="spacer" presStyleCnt="0"/>
      <dgm:spPr/>
    </dgm:pt>
    <dgm:pt modelId="{C9D5FB99-8E6B-43B9-945B-867B4FF0E5BC}" type="pres">
      <dgm:prSet presAssocID="{F0541E1C-BD56-48BD-A7D2-DF286FC9A18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E551428-283F-4243-AADD-E41010466521}" type="presOf" srcId="{B3B5FF8A-031E-4513-9907-0838848F9758}" destId="{82B1B452-25CE-4A82-8BDC-DCCAC84F9479}" srcOrd="0" destOrd="0" presId="urn:microsoft.com/office/officeart/2005/8/layout/vList2"/>
    <dgm:cxn modelId="{451E4654-7B4A-41D3-B892-0BBDEEB1F1BB}" type="presOf" srcId="{26FB3E94-CD5D-442F-A181-BFC7ABDA265B}" destId="{8476E6A9-8BBC-4326-B09C-14982D52470E}" srcOrd="0" destOrd="0" presId="urn:microsoft.com/office/officeart/2005/8/layout/vList2"/>
    <dgm:cxn modelId="{F76202E1-79CF-43E9-B6B5-01EB6A3F1BB2}" type="presOf" srcId="{F0541E1C-BD56-48BD-A7D2-DF286FC9A18C}" destId="{C9D5FB99-8E6B-43B9-945B-867B4FF0E5BC}" srcOrd="0" destOrd="0" presId="urn:microsoft.com/office/officeart/2005/8/layout/vList2"/>
    <dgm:cxn modelId="{1C9864C5-0AB2-4F19-83C1-B4781CDCD7E7}" srcId="{26FB3E94-CD5D-442F-A181-BFC7ABDA265B}" destId="{F0541E1C-BD56-48BD-A7D2-DF286FC9A18C}" srcOrd="1" destOrd="0" parTransId="{82D1C0FE-EFAE-46B6-A062-31ECB0E3D347}" sibTransId="{960B107F-2047-44E4-BAE9-F1EB15B8C21A}"/>
    <dgm:cxn modelId="{21B055E8-98DC-4CFA-9593-2556ADB5166A}" srcId="{26FB3E94-CD5D-442F-A181-BFC7ABDA265B}" destId="{B3B5FF8A-031E-4513-9907-0838848F9758}" srcOrd="0" destOrd="0" parTransId="{D86E9C80-AEFC-4EB9-9C88-F79329CAEB61}" sibTransId="{37F72553-3C5C-4CEB-9C44-FE0BC8483860}"/>
    <dgm:cxn modelId="{E6970D74-59A7-4D65-816C-736DEA919CDA}" type="presParOf" srcId="{8476E6A9-8BBC-4326-B09C-14982D52470E}" destId="{82B1B452-25CE-4A82-8BDC-DCCAC84F9479}" srcOrd="0" destOrd="0" presId="urn:microsoft.com/office/officeart/2005/8/layout/vList2"/>
    <dgm:cxn modelId="{0C867BF9-1A96-455F-9297-40C25C6DDC94}" type="presParOf" srcId="{8476E6A9-8BBC-4326-B09C-14982D52470E}" destId="{14D8DE1F-4FDE-4D25-B3F6-377F438D9BB8}" srcOrd="1" destOrd="0" presId="urn:microsoft.com/office/officeart/2005/8/layout/vList2"/>
    <dgm:cxn modelId="{B21CE09D-FBCA-4D8F-ACE3-4BE694F4B028}" type="presParOf" srcId="{8476E6A9-8BBC-4326-B09C-14982D52470E}" destId="{C9D5FB99-8E6B-43B9-945B-867B4FF0E5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F779A-6815-40E6-9D0C-2462B28F2146}">
      <dsp:nvSpPr>
        <dsp:cNvPr id="0" name=""/>
        <dsp:cNvSpPr/>
      </dsp:nvSpPr>
      <dsp:spPr>
        <a:xfrm>
          <a:off x="0" y="169433"/>
          <a:ext cx="10515600" cy="12741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Događaji u Hrvatskoj </a:t>
          </a:r>
          <a:r>
            <a:rPr lang="hr-HR" sz="3300" kern="1200" dirty="0" err="1"/>
            <a:t>1848</a:t>
          </a:r>
          <a:r>
            <a:rPr lang="hr-HR" sz="3300" kern="1200" dirty="0"/>
            <a:t>. godine izravno povezani s revolucionarnim zbivanjima u Habsburškoj Monarhiji</a:t>
          </a:r>
          <a:endParaRPr lang="en-US" sz="3300" kern="1200" dirty="0"/>
        </a:p>
      </dsp:txBody>
      <dsp:txXfrm>
        <a:off x="0" y="169433"/>
        <a:ext cx="10515600" cy="1274130"/>
      </dsp:txXfrm>
    </dsp:sp>
    <dsp:sp modelId="{254BC58D-1053-42C7-B971-6BED653B9B22}">
      <dsp:nvSpPr>
        <dsp:cNvPr id="0" name=""/>
        <dsp:cNvSpPr/>
      </dsp:nvSpPr>
      <dsp:spPr>
        <a:xfrm>
          <a:off x="0" y="1538604"/>
          <a:ext cx="10515600" cy="127413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25. ožujka 1848. godine </a:t>
          </a:r>
          <a:r>
            <a:rPr lang="hr-HR" sz="3300" kern="1200" dirty="0"/>
            <a:t>u Zagrebu – </a:t>
          </a: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Narodna stranka </a:t>
          </a:r>
          <a:r>
            <a:rPr lang="hr-HR" sz="3300" kern="1200" dirty="0"/>
            <a:t>organizirala veliku narodnu skupštinu</a:t>
          </a:r>
          <a:endParaRPr lang="en-US" sz="3300" kern="1200" dirty="0"/>
        </a:p>
      </dsp:txBody>
      <dsp:txXfrm>
        <a:off x="0" y="1538604"/>
        <a:ext cx="10515600" cy="1274130"/>
      </dsp:txXfrm>
    </dsp:sp>
    <dsp:sp modelId="{7E957D90-3252-4B23-8D3B-9CEE522E05C7}">
      <dsp:nvSpPr>
        <dsp:cNvPr id="0" name=""/>
        <dsp:cNvSpPr/>
      </dsp:nvSpPr>
      <dsp:spPr>
        <a:xfrm>
          <a:off x="0" y="2907774"/>
          <a:ext cx="10515600" cy="127413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Iznesen dokument </a:t>
          </a:r>
          <a:r>
            <a:rPr lang="hr-HR" sz="33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Zahtijevanja naroda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07774"/>
        <a:ext cx="10515600" cy="12741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1B452-25CE-4A82-8BDC-DCCAC84F9479}">
      <dsp:nvSpPr>
        <dsp:cNvPr id="0" name=""/>
        <dsp:cNvSpPr/>
      </dsp:nvSpPr>
      <dsp:spPr>
        <a:xfrm>
          <a:off x="0" y="47844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Listopad 1848. godine – Jelačić s vojskom sudjelovao u gušenju revolucije u Beču</a:t>
          </a:r>
          <a:endParaRPr lang="en-US" sz="3500" kern="1200" dirty="0"/>
        </a:p>
      </dsp:txBody>
      <dsp:txXfrm>
        <a:off x="0" y="47844"/>
        <a:ext cx="10515600" cy="1351349"/>
      </dsp:txXfrm>
    </dsp:sp>
    <dsp:sp modelId="{C9D5FB99-8E6B-43B9-945B-867B4FF0E5BC}">
      <dsp:nvSpPr>
        <dsp:cNvPr id="0" name=""/>
        <dsp:cNvSpPr/>
      </dsp:nvSpPr>
      <dsp:spPr>
        <a:xfrm>
          <a:off x="0" y="1499994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Siječanj 1849. godine – Jelačićeva vojska u sastavu carskih postrojba 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osvojila Budim i Peštu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99994"/>
        <a:ext cx="10515600" cy="1351349"/>
      </dsp:txXfrm>
    </dsp:sp>
    <dsp:sp modelId="{8BBBB25E-4C85-4075-8BA0-255FAEDEAEDE}">
      <dsp:nvSpPr>
        <dsp:cNvPr id="0" name=""/>
        <dsp:cNvSpPr/>
      </dsp:nvSpPr>
      <dsp:spPr>
        <a:xfrm>
          <a:off x="0" y="2952143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Jelačić s vojskom premješten na južno bojište – uspješna obrana od mađarskih napada</a:t>
          </a:r>
          <a:endParaRPr lang="en-US" sz="3500" kern="1200" dirty="0"/>
        </a:p>
      </dsp:txBody>
      <dsp:txXfrm>
        <a:off x="0" y="2952143"/>
        <a:ext cx="10515600" cy="13513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0198D1-C5D5-4DDD-A556-8FC4B78C92FB}">
      <dsp:nvSpPr>
        <dsp:cNvPr id="0" name=""/>
        <dsp:cNvSpPr/>
      </dsp:nvSpPr>
      <dsp:spPr>
        <a:xfrm>
          <a:off x="0" y="43507"/>
          <a:ext cx="7365506" cy="5990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/>
            <a:t>da Josip Jelačić postane hrvatski ban </a:t>
          </a:r>
          <a:endParaRPr lang="en-US" sz="2000" b="0" kern="1200" dirty="0"/>
        </a:p>
      </dsp:txBody>
      <dsp:txXfrm>
        <a:off x="0" y="43507"/>
        <a:ext cx="7365506" cy="599040"/>
      </dsp:txXfrm>
    </dsp:sp>
    <dsp:sp modelId="{4A83D35A-7117-44F4-BE0D-414DBB63DD8E}">
      <dsp:nvSpPr>
        <dsp:cNvPr id="0" name=""/>
        <dsp:cNvSpPr/>
      </dsp:nvSpPr>
      <dsp:spPr>
        <a:xfrm>
          <a:off x="0" y="734707"/>
          <a:ext cx="7365506" cy="599040"/>
        </a:xfrm>
        <a:prstGeom prst="roundRect">
          <a:avLst/>
        </a:prstGeom>
        <a:solidFill>
          <a:schemeClr val="accent1">
            <a:shade val="80000"/>
            <a:hueOff val="49898"/>
            <a:satOff val="-894"/>
            <a:lumOff val="3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/>
            <a:t>ujedinjenje Banske Hrvatske, Vojne Krajine i Dalmacije </a:t>
          </a:r>
          <a:endParaRPr lang="en-US" sz="2000" b="0" kern="1200" dirty="0"/>
        </a:p>
      </dsp:txBody>
      <dsp:txXfrm>
        <a:off x="0" y="734707"/>
        <a:ext cx="7365506" cy="599040"/>
      </dsp:txXfrm>
    </dsp:sp>
    <dsp:sp modelId="{12FCAB2B-241F-40C1-A819-772C9AEC247F}">
      <dsp:nvSpPr>
        <dsp:cNvPr id="0" name=""/>
        <dsp:cNvSpPr/>
      </dsp:nvSpPr>
      <dsp:spPr>
        <a:xfrm>
          <a:off x="0" y="1425907"/>
          <a:ext cx="7365506" cy="599040"/>
        </a:xfrm>
        <a:prstGeom prst="roundRect">
          <a:avLst/>
        </a:prstGeom>
        <a:solidFill>
          <a:schemeClr val="accent1">
            <a:shade val="80000"/>
            <a:hueOff val="99795"/>
            <a:satOff val="-1787"/>
            <a:lumOff val="75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/>
            <a:t>ustrojena hrvatska vlada neovisna o ugarskoj vladi </a:t>
          </a:r>
          <a:endParaRPr lang="en-US" sz="2000" b="0" kern="1200" dirty="0"/>
        </a:p>
      </dsp:txBody>
      <dsp:txXfrm>
        <a:off x="0" y="1425907"/>
        <a:ext cx="7365506" cy="599040"/>
      </dsp:txXfrm>
    </dsp:sp>
    <dsp:sp modelId="{100E08F6-8C8C-4B6D-9671-BAC89C790E14}">
      <dsp:nvSpPr>
        <dsp:cNvPr id="0" name=""/>
        <dsp:cNvSpPr/>
      </dsp:nvSpPr>
      <dsp:spPr>
        <a:xfrm>
          <a:off x="0" y="2117107"/>
          <a:ext cx="7365506" cy="599040"/>
        </a:xfrm>
        <a:prstGeom prst="roundRect">
          <a:avLst/>
        </a:prstGeom>
        <a:solidFill>
          <a:schemeClr val="accent1">
            <a:shade val="80000"/>
            <a:hueOff val="149693"/>
            <a:satOff val="-2681"/>
            <a:lumOff val="11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/>
            <a:t>da se hrvatski jezik uvede u upravu i školstvo </a:t>
          </a:r>
          <a:endParaRPr lang="en-US" sz="2000" b="0" kern="1200" dirty="0"/>
        </a:p>
      </dsp:txBody>
      <dsp:txXfrm>
        <a:off x="0" y="2117107"/>
        <a:ext cx="7365506" cy="599040"/>
      </dsp:txXfrm>
    </dsp:sp>
    <dsp:sp modelId="{F4458860-D7E7-4323-9559-1A8536E72D27}">
      <dsp:nvSpPr>
        <dsp:cNvPr id="0" name=""/>
        <dsp:cNvSpPr/>
      </dsp:nvSpPr>
      <dsp:spPr>
        <a:xfrm>
          <a:off x="0" y="2808307"/>
          <a:ext cx="7365506" cy="599040"/>
        </a:xfrm>
        <a:prstGeom prst="roundRect">
          <a:avLst/>
        </a:prstGeom>
        <a:solidFill>
          <a:schemeClr val="accent1">
            <a:shade val="80000"/>
            <a:hueOff val="199590"/>
            <a:satOff val="-3575"/>
            <a:lumOff val="15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/>
            <a:t>ukidanje kmetstva i staleškog poretka</a:t>
          </a:r>
          <a:endParaRPr lang="en-US" sz="2000" b="0" kern="1200" dirty="0"/>
        </a:p>
      </dsp:txBody>
      <dsp:txXfrm>
        <a:off x="0" y="2808307"/>
        <a:ext cx="7365506" cy="599040"/>
      </dsp:txXfrm>
    </dsp:sp>
    <dsp:sp modelId="{1E1C449D-8F41-44C4-ABD2-374AC94BD1CB}">
      <dsp:nvSpPr>
        <dsp:cNvPr id="0" name=""/>
        <dsp:cNvSpPr/>
      </dsp:nvSpPr>
      <dsp:spPr>
        <a:xfrm>
          <a:off x="0" y="3499507"/>
          <a:ext cx="7365506" cy="599040"/>
        </a:xfrm>
        <a:prstGeom prst="roundRect">
          <a:avLst/>
        </a:prstGeom>
        <a:solidFill>
          <a:schemeClr val="accent1">
            <a:shade val="80000"/>
            <a:hueOff val="249488"/>
            <a:satOff val="-4469"/>
            <a:lumOff val="189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/>
            <a:t>da svi ljudi budu jednaki pred zakonom i u poreznim obvezama </a:t>
          </a:r>
          <a:endParaRPr lang="en-US" sz="2000" b="0" kern="1200" dirty="0"/>
        </a:p>
      </dsp:txBody>
      <dsp:txXfrm>
        <a:off x="0" y="3499507"/>
        <a:ext cx="7365506" cy="599040"/>
      </dsp:txXfrm>
    </dsp:sp>
    <dsp:sp modelId="{5A3F594D-9167-4840-9620-BB4A969A712D}">
      <dsp:nvSpPr>
        <dsp:cNvPr id="0" name=""/>
        <dsp:cNvSpPr/>
      </dsp:nvSpPr>
      <dsp:spPr>
        <a:xfrm>
          <a:off x="0" y="4190707"/>
          <a:ext cx="7365506" cy="599040"/>
        </a:xfrm>
        <a:prstGeom prst="roundRect">
          <a:avLst/>
        </a:prstGeom>
        <a:solidFill>
          <a:schemeClr val="accent1">
            <a:shade val="80000"/>
            <a:hueOff val="299385"/>
            <a:satOff val="-5362"/>
            <a:lumOff val="227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/>
            <a:t>da se uvedu građanske slobode</a:t>
          </a:r>
          <a:endParaRPr lang="en-US" sz="2000" b="0" kern="1200" dirty="0"/>
        </a:p>
      </dsp:txBody>
      <dsp:txXfrm>
        <a:off x="0" y="4190707"/>
        <a:ext cx="7365506" cy="599040"/>
      </dsp:txXfrm>
    </dsp:sp>
    <dsp:sp modelId="{218A6213-65A4-4118-A198-22A4CE8E0D84}">
      <dsp:nvSpPr>
        <dsp:cNvPr id="0" name=""/>
        <dsp:cNvSpPr/>
      </dsp:nvSpPr>
      <dsp:spPr>
        <a:xfrm>
          <a:off x="0" y="4881907"/>
          <a:ext cx="7365506" cy="5990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/>
            <a:t>da se uvede zastupnički sabor umjesto staleškog sabora</a:t>
          </a:r>
          <a:endParaRPr lang="en-US" sz="2000" b="0" kern="1200" dirty="0"/>
        </a:p>
      </dsp:txBody>
      <dsp:txXfrm>
        <a:off x="0" y="4881907"/>
        <a:ext cx="7365506" cy="599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9FC78-ACD2-4611-9B7A-74BDB50286F4}">
      <dsp:nvSpPr>
        <dsp:cNvPr id="0" name=""/>
        <dsp:cNvSpPr/>
      </dsp:nvSpPr>
      <dsp:spPr>
        <a:xfrm>
          <a:off x="0" y="32390"/>
          <a:ext cx="7051458" cy="148648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Josip Jelačić </a:t>
          </a:r>
          <a:r>
            <a:rPr lang="hr-HR" sz="2800" kern="1200" dirty="0"/>
            <a:t>proglašen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hrvatskim banom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390"/>
        <a:ext cx="7051458" cy="1486484"/>
      </dsp:txXfrm>
    </dsp:sp>
    <dsp:sp modelId="{E1B3B1F4-2C79-4582-BC93-998459E20E10}">
      <dsp:nvSpPr>
        <dsp:cNvPr id="0" name=""/>
        <dsp:cNvSpPr/>
      </dsp:nvSpPr>
      <dsp:spPr>
        <a:xfrm>
          <a:off x="0" y="1599514"/>
          <a:ext cx="7051458" cy="148648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Imenovan 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zapovjednikom Vojne krajine, a poslije namjesnikom Rijeke i Dalmacije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99514"/>
        <a:ext cx="7051458" cy="1486484"/>
      </dsp:txXfrm>
    </dsp:sp>
    <dsp:sp modelId="{51ABE1E0-BDAA-4C81-A7C0-6EAA1DE25054}">
      <dsp:nvSpPr>
        <dsp:cNvPr id="0" name=""/>
        <dsp:cNvSpPr/>
      </dsp:nvSpPr>
      <dsp:spPr>
        <a:xfrm>
          <a:off x="0" y="3166639"/>
          <a:ext cx="7051458" cy="148648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Ban Jelačić nakratko pod svojom vlašću 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ujedinio dotad razjedinjene hrvatske zemlje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66639"/>
        <a:ext cx="7051458" cy="14864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1B452-25CE-4A82-8BDC-DCCAC84F9479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Odnosi Hrvatske s ugarskom vladom sve lošiji</a:t>
          </a:r>
          <a:endParaRPr lang="en-US" sz="2700" kern="1200"/>
        </a:p>
      </dsp:txBody>
      <dsp:txXfrm>
        <a:off x="0" y="5679"/>
        <a:ext cx="10515600" cy="1026675"/>
      </dsp:txXfrm>
    </dsp:sp>
    <dsp:sp modelId="{C9D5FB99-8E6B-43B9-945B-867B4FF0E5BC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Ban Jelačić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25. travnja 1848. godine prekinuo sve veze s Ugarskom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10114"/>
        <a:ext cx="10515600" cy="1026675"/>
      </dsp:txXfrm>
    </dsp:sp>
    <dsp:sp modelId="{A654ADEE-86E6-4850-AF54-4AC07593715A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Osnovano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Bansko vijeće </a:t>
          </a:r>
          <a:r>
            <a:rPr lang="hr-HR" sz="2700" kern="1200" dirty="0"/>
            <a:t>– djelovalo kao samostalna hrvatska vlada</a:t>
          </a:r>
          <a:endParaRPr lang="en-US" sz="2700" kern="1200" dirty="0"/>
        </a:p>
      </dsp:txBody>
      <dsp:txXfrm>
        <a:off x="0" y="2214549"/>
        <a:ext cx="10515600" cy="1026675"/>
      </dsp:txXfrm>
    </dsp:sp>
    <dsp:sp modelId="{8BBBB25E-4C85-4075-8BA0-255FAEDEAEDE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U revolucionarnim zbivanjima u Mađarskoj iskazao odanost habsburškom vladaru</a:t>
          </a:r>
          <a:endParaRPr lang="en-US" sz="2700" kern="1200" dirty="0"/>
        </a:p>
      </dsp:txBody>
      <dsp:txXfrm>
        <a:off x="0" y="3318984"/>
        <a:ext cx="10515600" cy="10266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9E7DF0-8D40-4205-8703-FAD45AD30B3F}">
      <dsp:nvSpPr>
        <dsp:cNvPr id="0" name=""/>
        <dsp:cNvSpPr/>
      </dsp:nvSpPr>
      <dsp:spPr>
        <a:xfrm>
          <a:off x="0" y="0"/>
          <a:ext cx="3343275" cy="29741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25. travnja 1848. godine ban Jelačić objavio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proglas o ukidanju kmetstva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3343275" cy="29741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1B452-25CE-4A82-8BDC-DCCAC84F9479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Do 1847. godine zasjedao je Hrvatski staleški sabor</a:t>
          </a:r>
          <a:endParaRPr lang="en-US" sz="2700" kern="1200" dirty="0"/>
        </a:p>
      </dsp:txBody>
      <dsp:txXfrm>
        <a:off x="0" y="5679"/>
        <a:ext cx="10515600" cy="1026675"/>
      </dsp:txXfrm>
    </dsp:sp>
    <dsp:sp modelId="{C9D5FB99-8E6B-43B9-945B-867B4FF0E5BC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1848. godine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saborski zastupnici prvi put birani na izborima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10114"/>
        <a:ext cx="10515600" cy="1026675"/>
      </dsp:txXfrm>
    </dsp:sp>
    <dsp:sp modelId="{A654ADEE-86E6-4850-AF54-4AC07593715A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Početkom lipnja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1848. godine </a:t>
          </a:r>
          <a:r>
            <a:rPr lang="hr-HR" sz="2700" kern="1200" dirty="0"/>
            <a:t>–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prvo zasjedanje Hrvatskog zastupničkog sabora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4549"/>
        <a:ext cx="10515600" cy="1026675"/>
      </dsp:txXfrm>
    </dsp:sp>
    <dsp:sp modelId="{8BBBB25E-4C85-4075-8BA0-255FAEDEAEDE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Osim izabranih zastupnika, na Saboru prisustvovali predstavnici svećenstva i plemstva</a:t>
          </a:r>
          <a:endParaRPr lang="en-US" sz="2700" kern="1200" dirty="0"/>
        </a:p>
      </dsp:txBody>
      <dsp:txXfrm>
        <a:off x="0" y="3318984"/>
        <a:ext cx="10515600" cy="10266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0198D1-C5D5-4DDD-A556-8FC4B78C92FB}">
      <dsp:nvSpPr>
        <dsp:cNvPr id="0" name=""/>
        <dsp:cNvSpPr/>
      </dsp:nvSpPr>
      <dsp:spPr>
        <a:xfrm>
          <a:off x="0" y="29107"/>
          <a:ext cx="7365506" cy="9734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/>
            <a:t>Potvrdio odluke i proglase bana Jelačića - ukidanje kmetstva, prekid svih veza s Ugarskom</a:t>
          </a:r>
          <a:endParaRPr lang="en-US" sz="2400" b="0" kern="1200" dirty="0"/>
        </a:p>
      </dsp:txBody>
      <dsp:txXfrm>
        <a:off x="0" y="29107"/>
        <a:ext cx="7365506" cy="973440"/>
      </dsp:txXfrm>
    </dsp:sp>
    <dsp:sp modelId="{4A83D35A-7117-44F4-BE0D-414DBB63DD8E}">
      <dsp:nvSpPr>
        <dsp:cNvPr id="0" name=""/>
        <dsp:cNvSpPr/>
      </dsp:nvSpPr>
      <dsp:spPr>
        <a:xfrm>
          <a:off x="0" y="1152307"/>
          <a:ext cx="7365506" cy="973440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/>
            <a:t>Predložio da u Habsburškoj Monarhiji vlast vladara bude ograničena ustavom</a:t>
          </a:r>
          <a:endParaRPr lang="en-US" sz="2400" b="0" kern="1200" dirty="0"/>
        </a:p>
      </dsp:txBody>
      <dsp:txXfrm>
        <a:off x="0" y="1152307"/>
        <a:ext cx="7365506" cy="973440"/>
      </dsp:txXfrm>
    </dsp:sp>
    <dsp:sp modelId="{12FCAB2B-241F-40C1-A819-772C9AEC247F}">
      <dsp:nvSpPr>
        <dsp:cNvPr id="0" name=""/>
        <dsp:cNvSpPr/>
      </dsp:nvSpPr>
      <dsp:spPr>
        <a:xfrm>
          <a:off x="0" y="2275507"/>
          <a:ext cx="7365506" cy="97344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/>
            <a:t>Poštivanje građanskih sloboda</a:t>
          </a:r>
          <a:endParaRPr lang="en-US" sz="2400" b="0" kern="1200" dirty="0"/>
        </a:p>
      </dsp:txBody>
      <dsp:txXfrm>
        <a:off x="0" y="2275507"/>
        <a:ext cx="7365506" cy="973440"/>
      </dsp:txXfrm>
    </dsp:sp>
    <dsp:sp modelId="{100E08F6-8C8C-4B6D-9671-BAC89C790E14}">
      <dsp:nvSpPr>
        <dsp:cNvPr id="0" name=""/>
        <dsp:cNvSpPr/>
      </dsp:nvSpPr>
      <dsp:spPr>
        <a:xfrm>
          <a:off x="0" y="3398707"/>
          <a:ext cx="7365506" cy="973440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/>
            <a:t>Preuređenje monarhije u zajednicu ravnopravnih naroda</a:t>
          </a:r>
          <a:endParaRPr lang="en-US" sz="2400" b="0" kern="1200" dirty="0"/>
        </a:p>
      </dsp:txBody>
      <dsp:txXfrm>
        <a:off x="0" y="3398707"/>
        <a:ext cx="7365506" cy="973440"/>
      </dsp:txXfrm>
    </dsp:sp>
    <dsp:sp modelId="{F4458860-D7E7-4323-9559-1A8536E72D27}">
      <dsp:nvSpPr>
        <dsp:cNvPr id="0" name=""/>
        <dsp:cNvSpPr/>
      </dsp:nvSpPr>
      <dsp:spPr>
        <a:xfrm>
          <a:off x="0" y="4521907"/>
          <a:ext cx="7365506" cy="9734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kern="1200" dirty="0"/>
            <a:t>Zatražio ujedinjenje Vojne krajine i Dalmacije s Hrvatskom</a:t>
          </a:r>
          <a:endParaRPr lang="en-US" sz="2400" b="0" kern="1200" dirty="0"/>
        </a:p>
      </dsp:txBody>
      <dsp:txXfrm>
        <a:off x="0" y="4521907"/>
        <a:ext cx="7365506" cy="9734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1B452-25CE-4A82-8BDC-DCCAC84F9479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Neuspješni pregovori s Mađarima </a:t>
          </a:r>
          <a:endParaRPr lang="en-US" sz="2700" kern="1200" dirty="0"/>
        </a:p>
      </dsp:txBody>
      <dsp:txXfrm>
        <a:off x="0" y="5679"/>
        <a:ext cx="10515600" cy="1026675"/>
      </dsp:txXfrm>
    </dsp:sp>
    <dsp:sp modelId="{C9D5FB99-8E6B-43B9-945B-867B4FF0E5BC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Jelačić započeo s pripremama za rat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10114"/>
        <a:ext cx="10515600" cy="1026675"/>
      </dsp:txXfrm>
    </dsp:sp>
    <dsp:sp modelId="{A654ADEE-86E6-4850-AF54-4AC07593715A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Ban Jelačić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objavio rat ugarskoj vladi </a:t>
          </a:r>
          <a:r>
            <a:rPr lang="hr-HR" sz="2700" kern="1200" dirty="0"/>
            <a:t>7. rujna 1848. godine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4549"/>
        <a:ext cx="10515600" cy="1026675"/>
      </dsp:txXfrm>
    </dsp:sp>
    <dsp:sp modelId="{8BBBB25E-4C85-4075-8BA0-255FAEDEAEDE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 40 000 vojnika prešao Dravu,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osvojio Međimurje </a:t>
          </a:r>
          <a:r>
            <a:rPr lang="hr-HR" sz="2700" kern="1200" dirty="0"/>
            <a:t>– proglašeno sastavnim dijelom Hrvatske</a:t>
          </a:r>
          <a:endParaRPr lang="en-US" sz="2700" kern="1200" dirty="0"/>
        </a:p>
      </dsp:txBody>
      <dsp:txXfrm>
        <a:off x="0" y="3318984"/>
        <a:ext cx="10515600" cy="10266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1B452-25CE-4A82-8BDC-DCCAC84F9479}">
      <dsp:nvSpPr>
        <dsp:cNvPr id="0" name=""/>
        <dsp:cNvSpPr/>
      </dsp:nvSpPr>
      <dsp:spPr>
        <a:xfrm>
          <a:off x="0" y="249532"/>
          <a:ext cx="4239827" cy="19000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29. rujna 1848. godine </a:t>
          </a:r>
          <a:r>
            <a:rPr lang="pl-PL" sz="2800" kern="1200" dirty="0" smtClean="0"/>
            <a:t>– sukob </a:t>
          </a:r>
          <a:r>
            <a:rPr lang="pl-PL" sz="2800" kern="1200" dirty="0"/>
            <a:t>Jelačića s mađarskom se vojskom </a:t>
          </a:r>
          <a:r>
            <a:rPr lang="pl-PL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bitci kod Pàkozda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49532"/>
        <a:ext cx="4239827" cy="1900080"/>
      </dsp:txXfrm>
    </dsp:sp>
    <dsp:sp modelId="{C9D5FB99-8E6B-43B9-945B-867B4FF0E5BC}">
      <dsp:nvSpPr>
        <dsp:cNvPr id="0" name=""/>
        <dsp:cNvSpPr/>
      </dsp:nvSpPr>
      <dsp:spPr>
        <a:xfrm>
          <a:off x="0" y="2230253"/>
          <a:ext cx="4239827" cy="19000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Jelačićeva vojska nije uspjela probiti mađarsku obranu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30253"/>
        <a:ext cx="4239827" cy="190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xmlns="" id="{9B3FFD77-B990-410C-ABEA-D43248F46A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A9AE971-1CF5-433F-B547-2B10515094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E91E6-776B-411A-BBE1-85FA5324AD38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3ACD5CF-F71D-4734-BA7D-858AC422BC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AB1405B-6ED3-4A2B-80EF-5B45577235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026FC-46FF-4515-89AD-4BE2FBFD5D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4691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C79614-F741-4245-AE55-221B4E262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02AA1D2-3ED3-40BA-8F8E-05ED5B45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9FBE0AB-5D62-4AAA-9A28-DB557490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56E0020-4537-436A-BBC6-910241CF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55D1BC3-C662-4DF8-91B2-8F3F5332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198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FF27E5-56CB-4692-919E-CB20E3DA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10BC532-C86E-4FC7-93CA-6FCC0CB6B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866C8F1-B829-4954-BD4A-884C17C1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F7DA33-A38C-4490-AE08-D383AEEC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9E1A66F-B6B2-4ACB-8F3C-B236F892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1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C5913F0-6A5C-4493-B6E7-C1172FAB9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6A7A150-EE16-4940-B619-4043B7DC9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5209A8F-E3A7-452B-A634-A8C64748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B153F91-6C5D-4260-8FCB-278C0E71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64763E2-EC51-4BB8-AC03-B9A95B93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385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2A8792-FB50-4301-8ACC-99965752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5AE881E-CE7F-490A-876B-6CDA33A3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BF2A391-1432-41EE-A01F-0D698ACF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C02C907-4BD7-427A-8A62-405BD477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7273042-2DE0-4CFA-9652-5DA7F92C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3774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4DCAEE-AD08-4EFF-A30E-427F86EA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42FCD4D-2754-43E8-8192-74D99E70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2C26C64-9777-49BC-B9F5-B7CFE483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A1A324F-22E8-4CC6-817D-50A378CC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03EB407-EE76-40A7-A25D-D8913426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586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08B63B-4639-4741-B55A-33797E2C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2C40E31-7141-422F-A5C9-1AC53C0A5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B340CD0-3F4F-4D47-8B50-AD78AED3E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378B93E-51B1-4239-BAEF-F235808B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89309F0-98C0-4911-BF40-0DD100E8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4ABA5B7-077D-48A5-A1E0-74EE070D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7753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109033-0FAD-40CE-A285-DA63F743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D7BE6DE-E761-4ECC-A2FE-A108FF1CA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039DCAC-A54C-4701-8023-8526C1CE9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33FA5A9-83CC-42E6-A363-54A0F3192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2C319A3-4CAE-4A79-B715-617044DE2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730A96C-4597-460D-AD50-3662211D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75DF4C2-CBE1-4773-A034-5C513C2F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643FE74-EA69-4F50-8ED1-F00DD0EF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121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08207C-506A-4CD6-ADA9-B403DB35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E2C4F7E7-A4E6-479A-9FC6-9747A510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9D8CEAF0-CCF3-439F-8B49-30852962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0D21127-E3D1-425B-88A6-3C0D097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629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C1A1297-A05D-462A-9EBA-1BFA8C4E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404624FC-D674-4560-84A1-615B5854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FE19251-CBC1-445E-826D-2D739E2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295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282413-D0E8-486E-BFFB-7C7107D4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9A743BB-3056-4D80-B44F-042E9C8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FEED05F-0D47-4348-B416-CAAB1B2CD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98C9238-E33D-4F72-86FF-EABF0212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BB89BB8-7CB7-4380-8CCC-C0DE5666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5315121-F63D-4839-AB1E-7FD92186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5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A96CC5-DA98-4341-B55A-C338D46B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B29E56D-A5E6-4887-9256-B502363A3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7CE3267-3FDD-45B9-8314-913301DC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CB40D56-935D-4AEA-8CD3-6E58A97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F320CE5-48E1-4D9C-BD01-DF932709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CF404B3-4B6B-41F2-B3A1-7008DF35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914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3BE537A-F540-452B-A5A5-0095884D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DDAB3D4-7C85-4763-BEF5-2918D047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86012B8-755E-4874-BBD7-875A5C248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3B1B-3E55-4623-B443-871C78F77573}" type="datetimeFigureOut">
              <a:rPr lang="hr-HR" smtClean="0"/>
              <a:pPr/>
              <a:t>29.6.2020.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A4BAA30-E507-4378-8EB4-AEF242404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E57D8AF-5D18-40C0-B6AC-4A57C0B11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79884-8724-42A2-9F47-42B932B02D4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9845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11&amp;v=oOOmD9GR-sA&amp;feature=emb_title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ordwall.net/resource/31222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hyperlink" Target="https://youtu.be/RdsWFJRJA20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04467"/>
            <a:ext cx="2796466" cy="395353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4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Revolucija </a:t>
            </a:r>
            <a:r>
              <a:rPr lang="hr-HR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1848</a:t>
            </a:r>
            <a:r>
              <a:rPr lang="hr-H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hr-HR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Hrvatskoj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7000688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Revolucija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1848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hr-H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1849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Hrvatskoj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plesač, sport, na otvorenom&#10;&#10;Opis je automatski generiran">
            <a:extLst>
              <a:ext uri="{FF2B5EF4-FFF2-40B4-BE49-F238E27FC236}">
                <a16:creationId xmlns:a16="http://schemas.microsoft.com/office/drawing/2014/main" xmlns="" id="{0E1E346E-6274-4269-865C-5C1C959E9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8926977" cy="587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5DA0663-01DF-4EE8-9319-E2651077B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9600ACC-04C0-4514-867B-1E875CB72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xmlns="" id="{0730A4E6-3920-4488-A380-C66CAB0FC003}"/>
              </a:ext>
            </a:extLst>
          </p:cNvPr>
          <p:cNvSpPr/>
          <p:nvPr/>
        </p:nvSpPr>
        <p:spPr>
          <a:xfrm>
            <a:off x="9209380" y="4996964"/>
            <a:ext cx="2525419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>
                <a:hlinkClick r:id="rId5"/>
              </a:rPr>
              <a:t>Hrvatski sabor 1848. godine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64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50D0FB0B-C849-4369-928E-338DF9B3FCAA}"/>
              </a:ext>
            </a:extLst>
          </p:cNvPr>
          <p:cNvGrpSpPr/>
          <p:nvPr/>
        </p:nvGrpSpPr>
        <p:grpSpPr>
          <a:xfrm>
            <a:off x="115410" y="2059619"/>
            <a:ext cx="3187084" cy="2982897"/>
            <a:chOff x="0" y="24161"/>
            <a:chExt cx="8424908" cy="599040"/>
          </a:xfrm>
        </p:grpSpPr>
        <p:sp>
          <p:nvSpPr>
            <p:cNvPr id="5" name="Pravokutnik: zaobljeni kutovi 4">
              <a:extLst>
                <a:ext uri="{FF2B5EF4-FFF2-40B4-BE49-F238E27FC236}">
                  <a16:creationId xmlns:a16="http://schemas.microsoft.com/office/drawing/2014/main" xmlns="" id="{94F01F26-7C62-4E48-BBFC-F0B6C5F95080}"/>
                </a:ext>
              </a:extLst>
            </p:cNvPr>
            <p:cNvSpPr/>
            <p:nvPr/>
          </p:nvSpPr>
          <p:spPr>
            <a:xfrm>
              <a:off x="0" y="24161"/>
              <a:ext cx="8424908" cy="599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avokutnik: zaobljeni kutovi 4">
              <a:extLst>
                <a:ext uri="{FF2B5EF4-FFF2-40B4-BE49-F238E27FC236}">
                  <a16:creationId xmlns:a16="http://schemas.microsoft.com/office/drawing/2014/main" xmlns="" id="{B5F3490A-1578-4743-8887-5051142B0DE0}"/>
                </a:ext>
              </a:extLst>
            </p:cNvPr>
            <p:cNvSpPr txBox="1"/>
            <p:nvPr/>
          </p:nvSpPr>
          <p:spPr>
            <a:xfrm>
              <a:off x="29243" y="53404"/>
              <a:ext cx="8366422" cy="540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Odluke i prijedlozi Hrvatskog zastupničkog sabora</a:t>
              </a:r>
              <a:endPara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0" name="Rezervirano mjesto sadržaja 2">
            <a:extLst>
              <a:ext uri="{FF2B5EF4-FFF2-40B4-BE49-F238E27FC236}">
                <a16:creationId xmlns:a16="http://schemas.microsoft.com/office/drawing/2014/main" xmlns="" id="{FD3DA1EE-2ADB-438F-B148-7CFA721FE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4718167"/>
              </p:ext>
            </p:extLst>
          </p:nvPr>
        </p:nvGraphicFramePr>
        <p:xfrm>
          <a:off x="4548327" y="716547"/>
          <a:ext cx="7365506" cy="552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16BC066C-90E5-4F33-9E95-772B3D4E80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ACFAE66-2D7B-4BB1-BE6D-7D4F645B58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4" name="Lijeva vitičasta zagrada 13">
            <a:extLst>
              <a:ext uri="{FF2B5EF4-FFF2-40B4-BE49-F238E27FC236}">
                <a16:creationId xmlns:a16="http://schemas.microsoft.com/office/drawing/2014/main" xmlns="" id="{3DAA9A10-A486-4C8B-8183-B32950B29B72}"/>
              </a:ext>
            </a:extLst>
          </p:cNvPr>
          <p:cNvSpPr/>
          <p:nvPr/>
        </p:nvSpPr>
        <p:spPr>
          <a:xfrm>
            <a:off x="3693110" y="1109710"/>
            <a:ext cx="568171" cy="4891596"/>
          </a:xfrm>
          <a:prstGeom prst="leftBrace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567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2AC2F9-A9FF-4829-83A8-FF9F87ED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Hrvatske postrojbe u ratu 1848./1849. godine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4B5DA27-B0E8-483E-ADE3-40FAC6256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06118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B41A09-540A-45C6-84D7-EB42CF7EF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5D3124-69B8-44C8-AC1F-D9C29D75A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07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AB6187F5-C23B-4F09-AE2B-6AADA8EA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5973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6511B7C6-38B7-411B-A62D-EE1813652E6C}"/>
              </a:ext>
            </a:extLst>
          </p:cNvPr>
          <p:cNvSpPr/>
          <p:nvPr/>
        </p:nvSpPr>
        <p:spPr>
          <a:xfrm>
            <a:off x="9514180" y="4835039"/>
            <a:ext cx="2525419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Prijelaz vojske preko Drave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6C263C4-2463-4761-A842-20BEDBDD7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88D6F8F-B7E0-4742-A4C3-7DFB0CC9D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69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2AC2F9-A9FF-4829-83A8-FF9F87ED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Hrvatske postrojbe u ratu 1848./1849. godine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4B5DA27-B0E8-483E-ADE3-40FAC6256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0650344"/>
              </p:ext>
            </p:extLst>
          </p:nvPr>
        </p:nvGraphicFramePr>
        <p:xfrm>
          <a:off x="341050" y="1745726"/>
          <a:ext cx="4239827" cy="437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B41A09-540A-45C6-84D7-EB42CF7EF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5D3124-69B8-44C8-AC1F-D9C29D75A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5103A97B-68E4-4D73-BFEE-F9D987BF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151802"/>
            <a:ext cx="7143750" cy="3682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928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2AC2F9-A9FF-4829-83A8-FF9F87ED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5628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Hrvatske postrojbe u ratu 1848./1849. godine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4B5DA27-B0E8-483E-ADE3-40FAC6256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61647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B41A09-540A-45C6-84D7-EB42CF7EF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5D3124-69B8-44C8-AC1F-D9C29D75A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0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odjeća, nošenje, odijelo&#10;&#10;Opis je automatski generiran">
            <a:extLst>
              <a:ext uri="{FF2B5EF4-FFF2-40B4-BE49-F238E27FC236}">
                <a16:creationId xmlns:a16="http://schemas.microsoft.com/office/drawing/2014/main" xmlns="" id="{021DFAB9-D8FD-4E6A-98CA-115976500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879821" y="3959442"/>
            <a:ext cx="1133035" cy="2719284"/>
          </a:xfrm>
          <a:prstGeom prst="rect">
            <a:avLst/>
          </a:prstGeom>
        </p:spPr>
      </p:pic>
      <p:pic>
        <p:nvPicPr>
          <p:cNvPr id="8" name="Slika 7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AEDD5B19-5F78-4AD0-BB81-669E72173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072248" cy="608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30F09311-95ED-4B48-A6E9-C83416D97A80}"/>
              </a:ext>
            </a:extLst>
          </p:cNvPr>
          <p:cNvSpPr/>
          <p:nvPr/>
        </p:nvSpPr>
        <p:spPr>
          <a:xfrm>
            <a:off x="8237830" y="4530239"/>
            <a:ext cx="2115845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Habsburška Monarhija u ratu 1848./1849.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xmlns="" id="{FF40C1A8-A558-47C5-80C0-F82AB4B11AAB}"/>
              </a:ext>
            </a:extLst>
          </p:cNvPr>
          <p:cNvSpPr/>
          <p:nvPr/>
        </p:nvSpPr>
        <p:spPr>
          <a:xfrm>
            <a:off x="8318377" y="1198485"/>
            <a:ext cx="3329126" cy="2503503"/>
          </a:xfrm>
          <a:prstGeom prst="wedgeEllipseCallout">
            <a:avLst>
              <a:gd name="adj1" fmla="val 38745"/>
              <a:gd name="adj2" fmla="val 74645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Promotri povijesni zemljovid u U/str. 81 i odgovori na pitanja.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49C4CC90-42E5-4B7B-8A42-1DC71CE8F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030A8EBB-5A85-4076-B55F-C89174EB24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2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9FE5070-2E06-4332-96FF-9BAB91CEF66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BDA63F-AE98-40C4-8878-6D3D5E71F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A33534A-3129-4536-898B-D1D094E84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38F3E9D9-93AD-4AC2-B15D-C70CC0A66EB3}"/>
              </a:ext>
            </a:extLst>
          </p:cNvPr>
          <p:cNvSpPr txBox="1">
            <a:spLocks/>
          </p:cNvSpPr>
          <p:nvPr/>
        </p:nvSpPr>
        <p:spPr>
          <a:xfrm>
            <a:off x="619125" y="1911350"/>
            <a:ext cx="9963150" cy="456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D1219C98-FD13-479F-9089-70B28B3C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/>
            <a:r>
              <a:rPr lang="hr-HR" dirty="0"/>
              <a:t>Koje točke </a:t>
            </a:r>
            <a:r>
              <a:rPr lang="hr-HR" i="1" dirty="0"/>
              <a:t>Zahtijevanja naroda </a:t>
            </a:r>
            <a:r>
              <a:rPr lang="hr-HR" dirty="0"/>
              <a:t>smatraš najvažnijima? Obrazloži svoj odgovor.</a:t>
            </a:r>
          </a:p>
          <a:p>
            <a:pPr algn="just"/>
            <a:r>
              <a:rPr lang="hr-HR" dirty="0"/>
              <a:t>Zašto je ban Jelačić prekinuo državnopravne veze s Ugarskom?</a:t>
            </a:r>
          </a:p>
          <a:p>
            <a:pPr algn="just"/>
            <a:r>
              <a:rPr lang="hr-HR" dirty="0"/>
              <a:t>Koji od poteza bana Jelačića smatraš najvažnijim i zašto?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5726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9FE5070-2E06-4332-96FF-9BAB91CEF66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BDA63F-AE98-40C4-8878-6D3D5E71F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A33534A-3129-4536-898B-D1D094E84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38F3E9D9-93AD-4AC2-B15D-C70CC0A66EB3}"/>
              </a:ext>
            </a:extLst>
          </p:cNvPr>
          <p:cNvSpPr txBox="1">
            <a:spLocks/>
          </p:cNvSpPr>
          <p:nvPr/>
        </p:nvSpPr>
        <p:spPr>
          <a:xfrm>
            <a:off x="619125" y="1911350"/>
            <a:ext cx="9963150" cy="456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D1219C98-FD13-479F-9089-70B28B3C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385" y="422953"/>
            <a:ext cx="4550545" cy="890942"/>
          </a:xfrm>
        </p:spPr>
        <p:txBody>
          <a:bodyPr/>
          <a:lstStyle/>
          <a:p>
            <a:r>
              <a:rPr lang="es-ES" dirty="0">
                <a:hlinkClick r:id="rId4"/>
              </a:rPr>
              <a:t>Revolucija 1848</a:t>
            </a:r>
            <a:r>
              <a:rPr lang="es-ES" dirty="0" smtClean="0">
                <a:hlinkClick r:id="rId4"/>
              </a:rPr>
              <a:t>.</a:t>
            </a:r>
            <a:r>
              <a:rPr lang="hr-HR" dirty="0" smtClean="0">
                <a:hlinkClick r:id="rId4"/>
              </a:rPr>
              <a:t> </a:t>
            </a:r>
            <a:r>
              <a:rPr lang="es-ES" dirty="0" smtClean="0">
                <a:hlinkClick r:id="rId4"/>
              </a:rPr>
              <a:t>–</a:t>
            </a:r>
            <a:r>
              <a:rPr lang="hr-HR" dirty="0" smtClean="0">
                <a:hlinkClick r:id="rId4"/>
              </a:rPr>
              <a:t> </a:t>
            </a:r>
            <a:r>
              <a:rPr lang="es-ES" smtClean="0">
                <a:hlinkClick r:id="rId4"/>
              </a:rPr>
              <a:t>1849</a:t>
            </a:r>
            <a:r>
              <a:rPr lang="es-ES" dirty="0">
                <a:hlinkClick r:id="rId4"/>
              </a:rPr>
              <a:t>. u Hrvatskoj</a:t>
            </a:r>
            <a:r>
              <a:rPr lang="hr-HR" dirty="0"/>
              <a:t> </a:t>
            </a:r>
          </a:p>
          <a:p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4AFAA3A-4016-49DB-90E4-FEA3F8B32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946" y="1659940"/>
            <a:ext cx="8560004" cy="4379344"/>
          </a:xfrm>
          <a:prstGeom prst="rect">
            <a:avLst/>
          </a:prstGeom>
        </p:spPr>
      </p:pic>
      <p:pic>
        <p:nvPicPr>
          <p:cNvPr id="10" name="Slika 9" descr="Slika na kojoj se prikazuje crno, crtež&#10;&#10;Opis je automatski generiran">
            <a:extLst>
              <a:ext uri="{FF2B5EF4-FFF2-40B4-BE49-F238E27FC236}">
                <a16:creationId xmlns:a16="http://schemas.microsoft.com/office/drawing/2014/main" xmlns="" id="{CDF5F402-5BF4-4291-8B82-14851A9047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4049" y="1419224"/>
            <a:ext cx="22574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42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AD745E7-7550-46AF-B785-58D7FA69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21763"/>
            <a:ext cx="4075252" cy="3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pic>
        <p:nvPicPr>
          <p:cNvPr id="5" name="Slika 4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84932EF3-BB84-441F-B050-4845047C1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995463" y="4438835"/>
            <a:ext cx="1073996" cy="229813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8142794" y="674702"/>
            <a:ext cx="3948592" cy="4119239"/>
          </a:xfrm>
          <a:prstGeom prst="wedgeEllipseCallout">
            <a:avLst>
              <a:gd name="adj1" fmla="val 32638"/>
              <a:gd name="adj2" fmla="val 52546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Tko je osoba na slici? Što znaš o njoj? Jesi li igdje posjetio/la trg ili ulicu nazvanu po njemu? Znaš li što je učinio kako bi postao najpoznatiji ban u povijesti Hrvatske? </a:t>
            </a:r>
          </a:p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Opiši zastavu. Po čemu je slična s današnjom zastavom Republike Hrvatske?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81D9F77-B325-40E7-A38B-99D29BDE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820" y="358924"/>
            <a:ext cx="4007126" cy="5424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8C1B63-5D18-446E-9899-DB766726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Hrvatska: Zahtijevanja naroda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BFD4E77-9D0E-4862-85B8-412C30DD0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87849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F99660B-B78E-4F88-ADC6-B4AFE7E858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159FBF7-C248-48C1-BF38-293A3BF398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79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71756AB-C4E3-4F62-B07B-ED165D257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195929"/>
              </p:ext>
            </p:extLst>
          </p:nvPr>
        </p:nvGraphicFramePr>
        <p:xfrm>
          <a:off x="4361896" y="645526"/>
          <a:ext cx="7365506" cy="552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9A474A7-C1EF-45A3-B39E-15EEFAE901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8351B2A-37C9-4D76-8EE2-19F1277F98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49B894F6-CCE1-4B93-A02A-7A56FCCB1F1C}"/>
              </a:ext>
            </a:extLst>
          </p:cNvPr>
          <p:cNvGrpSpPr/>
          <p:nvPr/>
        </p:nvGrpSpPr>
        <p:grpSpPr>
          <a:xfrm>
            <a:off x="133165" y="159798"/>
            <a:ext cx="2759475" cy="2676516"/>
            <a:chOff x="0" y="24161"/>
            <a:chExt cx="8424908" cy="599040"/>
          </a:xfrm>
        </p:grpSpPr>
        <p:sp>
          <p:nvSpPr>
            <p:cNvPr id="13" name="Pravokutnik: zaobljeni kutovi 12">
              <a:extLst>
                <a:ext uri="{FF2B5EF4-FFF2-40B4-BE49-F238E27FC236}">
                  <a16:creationId xmlns:a16="http://schemas.microsoft.com/office/drawing/2014/main" xmlns="" id="{ACF3DB38-B440-42CA-B52B-10106D7F2FA7}"/>
                </a:ext>
              </a:extLst>
            </p:cNvPr>
            <p:cNvSpPr/>
            <p:nvPr/>
          </p:nvSpPr>
          <p:spPr>
            <a:xfrm>
              <a:off x="0" y="24161"/>
              <a:ext cx="8424908" cy="599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avokutnik: zaobljeni kutovi 4">
              <a:extLst>
                <a:ext uri="{FF2B5EF4-FFF2-40B4-BE49-F238E27FC236}">
                  <a16:creationId xmlns:a16="http://schemas.microsoft.com/office/drawing/2014/main" xmlns="" id="{5A9E4D8D-1DAD-4827-B117-AAD5627745F0}"/>
                </a:ext>
              </a:extLst>
            </p:cNvPr>
            <p:cNvSpPr txBox="1"/>
            <p:nvPr/>
          </p:nvSpPr>
          <p:spPr>
            <a:xfrm>
              <a:off x="29243" y="53404"/>
              <a:ext cx="8366422" cy="540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Zahtijevanja naroda (</a:t>
              </a:r>
              <a:r>
                <a:rPr lang="hr-HR" sz="2400" b="1" i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Zahtèvanje</a:t>
              </a:r>
              <a:r>
                <a:rPr lang="hr-HR" sz="24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naroda </a:t>
              </a:r>
              <a:r>
                <a:rPr lang="hr-HR" sz="2400" b="1" i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Horvatskog</a:t>
              </a:r>
              <a:r>
                <a:rPr lang="hr-HR" sz="2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):</a:t>
              </a:r>
              <a:endPara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" name="Slika 18" descr="Slika na kojoj se prikazuje odjeća, nošenje, odijelo&#10;&#10;Opis je automatski generiran">
            <a:extLst>
              <a:ext uri="{FF2B5EF4-FFF2-40B4-BE49-F238E27FC236}">
                <a16:creationId xmlns:a16="http://schemas.microsoft.com/office/drawing/2014/main" xmlns="" id="{D838B5B4-74F9-4579-BF4E-C9214BC2EA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75" y="4065974"/>
            <a:ext cx="1133035" cy="2719284"/>
          </a:xfrm>
          <a:prstGeom prst="rect">
            <a:avLst/>
          </a:prstGeom>
        </p:spPr>
      </p:pic>
      <p:sp>
        <p:nvSpPr>
          <p:cNvPr id="20" name="Oblačić za govor: ovalni 19">
            <a:extLst>
              <a:ext uri="{FF2B5EF4-FFF2-40B4-BE49-F238E27FC236}">
                <a16:creationId xmlns:a16="http://schemas.microsoft.com/office/drawing/2014/main" xmlns="" id="{A71D4599-2F93-4545-A879-D07C60966400}"/>
              </a:ext>
            </a:extLst>
          </p:cNvPr>
          <p:cNvSpPr/>
          <p:nvPr/>
        </p:nvSpPr>
        <p:spPr>
          <a:xfrm>
            <a:off x="1029810" y="2867487"/>
            <a:ext cx="3329126" cy="2503503"/>
          </a:xfrm>
          <a:prstGeom prst="wedgeEllipseCallout">
            <a:avLst>
              <a:gd name="adj1" fmla="val -56711"/>
              <a:gd name="adj2" fmla="val 16939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Istakni tri točke </a:t>
            </a:r>
            <a:r>
              <a:rPr lang="hr-HR" b="1" i="1" dirty="0"/>
              <a:t>Zahtijevanja naroda </a:t>
            </a:r>
            <a:r>
              <a:rPr lang="hr-HR" b="1" dirty="0"/>
              <a:t>za koje smatraš da su najvažnije i objasni ukratko zašto si ih odabrao/odabrala.</a:t>
            </a:r>
          </a:p>
        </p:txBody>
      </p:sp>
      <p:sp>
        <p:nvSpPr>
          <p:cNvPr id="21" name="Strelica: desno 20">
            <a:extLst>
              <a:ext uri="{FF2B5EF4-FFF2-40B4-BE49-F238E27FC236}">
                <a16:creationId xmlns:a16="http://schemas.microsoft.com/office/drawing/2014/main" xmlns="" id="{D68360DE-A7F2-4E0A-B45D-8806535A8498}"/>
              </a:ext>
            </a:extLst>
          </p:cNvPr>
          <p:cNvSpPr/>
          <p:nvPr/>
        </p:nvSpPr>
        <p:spPr>
          <a:xfrm>
            <a:off x="3138257" y="972106"/>
            <a:ext cx="1007614" cy="901081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601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FD66D2D-AE9C-40D3-BD79-3594961D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46" y="0"/>
            <a:ext cx="466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F441358D-B843-4D62-8E7E-08A8AAD3C58D}"/>
              </a:ext>
            </a:extLst>
          </p:cNvPr>
          <p:cNvSpPr/>
          <p:nvPr/>
        </p:nvSpPr>
        <p:spPr>
          <a:xfrm>
            <a:off x="5011259" y="2360111"/>
            <a:ext cx="6154445" cy="341632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"Zahtijevanja naroda" bila su politički program Narodne stranke. Kako bi program bio predstavljen većem broju ljudi, tiskan je u obliku letka u nakladi od 15 000 primjeraka (jedan dio i na njemačkom jeziku). 29. ožujka 1848. godine „Zahtijevanja naroda” je posebna hrvatska delegacija na čelu s Ljudevitom Gajem predala vladaru Ferdinandu I. u Beču.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E876C8B-F9F2-4EAF-9D63-C897FA618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1E2D55C-2DE8-4C5A-B254-DA11D3DFF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00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BA889ED-48AA-4BE0-97DD-4D243F75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Hrvatska: Zahtijevanja naroda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F4A6853C-9607-4506-AE40-88DA7B633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9212657"/>
              </p:ext>
            </p:extLst>
          </p:nvPr>
        </p:nvGraphicFramePr>
        <p:xfrm>
          <a:off x="225643" y="1464816"/>
          <a:ext cx="7051458" cy="468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22507F2-2B3D-43C8-BEC0-57331D88A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822" y="1581151"/>
            <a:ext cx="4506234" cy="423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46F5A59-6CEB-4E1E-B272-57031065D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99D8609-38E3-4B96-B188-2FB5003BC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C13DEE1F-D4DA-4A23-AD36-7A92FB3A0543}"/>
              </a:ext>
            </a:extLst>
          </p:cNvPr>
          <p:cNvSpPr/>
          <p:nvPr/>
        </p:nvSpPr>
        <p:spPr>
          <a:xfrm>
            <a:off x="8675980" y="5978039"/>
            <a:ext cx="2525419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hlinkClick r:id="rId10"/>
              </a:rPr>
              <a:t>Josip Jelačić</a:t>
            </a:r>
            <a:r>
              <a:rPr lang="hr-HR" dirty="0"/>
              <a:t> (1801.-1859.) 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5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2AC2F9-A9FF-4829-83A8-FF9F87ED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Politika bana Jelačića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4B5DA27-B0E8-483E-ADE3-40FAC6256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39343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B41A09-540A-45C6-84D7-EB42CF7EF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5D3124-69B8-44C8-AC1F-D9C29D75A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11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CA4CF78C-85FC-4011-A26C-762305BDC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3928731"/>
              </p:ext>
            </p:extLst>
          </p:nvPr>
        </p:nvGraphicFramePr>
        <p:xfrm>
          <a:off x="8484185" y="1358282"/>
          <a:ext cx="3343275" cy="305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59FB77A-2A3C-42DC-9F91-3299ABAA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9683" cy="605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94D0153-D515-42E8-A794-7EB0CA58EE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CFA0B56-DD4E-42EF-8F72-E094697558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05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2AC2F9-A9FF-4829-83A8-FF9F87ED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Hrvatski sabor 1848. godine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4B5DA27-B0E8-483E-ADE3-40FAC6256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42609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B41A09-540A-45C6-84D7-EB42CF7EF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5D3124-69B8-44C8-AC1F-D9C29D75A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925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630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Revolucija 1848./49. u Hrvatskoj</vt:lpstr>
      <vt:lpstr>Slide 2</vt:lpstr>
      <vt:lpstr>Hrvatska: Zahtijevanja naroda</vt:lpstr>
      <vt:lpstr>Slide 4</vt:lpstr>
      <vt:lpstr>Slide 5</vt:lpstr>
      <vt:lpstr>Hrvatska: Zahtijevanja naroda</vt:lpstr>
      <vt:lpstr>Politika bana Jelačića</vt:lpstr>
      <vt:lpstr>Slide 8</vt:lpstr>
      <vt:lpstr>Hrvatski sabor 1848. godine</vt:lpstr>
      <vt:lpstr>Slide 10</vt:lpstr>
      <vt:lpstr>Slide 11</vt:lpstr>
      <vt:lpstr>Hrvatske postrojbe u ratu 1848./1849. godine</vt:lpstr>
      <vt:lpstr>Slide 13</vt:lpstr>
      <vt:lpstr>Hrvatske postrojbe u ratu 1848./1849. godine</vt:lpstr>
      <vt:lpstr>Hrvatske postrojbe u ratu 1848./1849. godine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Revolucija 1848./49. u Hrvatskoj</dc:title>
  <dc:creator>Maja Juratovac</dc:creator>
  <cp:lastModifiedBy>dvukelic</cp:lastModifiedBy>
  <cp:revision>43</cp:revision>
  <dcterms:created xsi:type="dcterms:W3CDTF">2020-06-25T16:02:04Z</dcterms:created>
  <dcterms:modified xsi:type="dcterms:W3CDTF">2020-06-29T09:52:47Z</dcterms:modified>
</cp:coreProperties>
</file>